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62" r:id="rId3"/>
    <p:sldId id="263" r:id="rId4"/>
    <p:sldId id="264" r:id="rId5"/>
    <p:sldId id="265" r:id="rId6"/>
  </p:sldIdLst>
  <p:sldSz cx="9144000" cy="6858000" type="screen4x3"/>
  <p:notesSz cx="6858000" cy="9144000"/>
  <p:custDataLst>
    <p:tags r:id="rId8"/>
  </p:custDataLst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56344-FE95-4CA9-AA20-5C7BFD029E82}" type="datetimeFigureOut">
              <a:rPr lang="th-TH" smtClean="0"/>
              <a:t>23/09/59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57639-C34E-426F-B4E0-59C7AA5D5A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37451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h-TH" altLang="th-TH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9pPr>
          </a:lstStyle>
          <a:p>
            <a:fld id="{00FCA23D-0D9A-4D8F-A0C9-202B5A5D1C84}" type="slidenum">
              <a:rPr lang="th-TH" altLang="th-TH" sz="1200" smtClean="0"/>
              <a:pPr/>
              <a:t>1</a:t>
            </a:fld>
            <a:endParaRPr lang="th-TH" altLang="th-TH" sz="1200" smtClean="0"/>
          </a:p>
        </p:txBody>
      </p:sp>
    </p:spTree>
    <p:extLst>
      <p:ext uri="{BB962C8B-B14F-4D97-AF65-F5344CB8AC3E}">
        <p14:creationId xmlns:p14="http://schemas.microsoft.com/office/powerpoint/2010/main" val="1386420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h-TH" altLang="th-TH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9pPr>
          </a:lstStyle>
          <a:p>
            <a:fld id="{7E7B3046-04A2-4A4C-85D5-B8FA3A746063}" type="slidenum">
              <a:rPr lang="th-TH" altLang="th-TH" sz="1200" smtClean="0"/>
              <a:pPr/>
              <a:t>2</a:t>
            </a:fld>
            <a:endParaRPr lang="th-TH" altLang="th-TH" sz="1200" smtClean="0"/>
          </a:p>
        </p:txBody>
      </p:sp>
    </p:spTree>
    <p:extLst>
      <p:ext uri="{BB962C8B-B14F-4D97-AF65-F5344CB8AC3E}">
        <p14:creationId xmlns:p14="http://schemas.microsoft.com/office/powerpoint/2010/main" val="2854453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9pPr>
          </a:lstStyle>
          <a:p>
            <a:fld id="{6F4D2A2A-DE35-48DE-A158-191C519AC7F0}" type="slidenum">
              <a:rPr lang="th-TH" altLang="th-TH" sz="1200" smtClean="0"/>
              <a:pPr/>
              <a:t>3</a:t>
            </a:fld>
            <a:endParaRPr lang="th-TH" altLang="th-TH" sz="1200" smtClean="0"/>
          </a:p>
        </p:txBody>
      </p:sp>
    </p:spTree>
    <p:extLst>
      <p:ext uri="{BB962C8B-B14F-4D97-AF65-F5344CB8AC3E}">
        <p14:creationId xmlns:p14="http://schemas.microsoft.com/office/powerpoint/2010/main" val="1527616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9pPr>
          </a:lstStyle>
          <a:p>
            <a:fld id="{915AEAC9-8AF2-412A-8E2D-7874DA33E717}" type="slidenum">
              <a:rPr lang="th-TH" altLang="th-TH" sz="1200" smtClean="0"/>
              <a:pPr/>
              <a:t>4</a:t>
            </a:fld>
            <a:endParaRPr lang="th-TH" altLang="th-TH" sz="1200" smtClean="0"/>
          </a:p>
        </p:txBody>
      </p:sp>
    </p:spTree>
    <p:extLst>
      <p:ext uri="{BB962C8B-B14F-4D97-AF65-F5344CB8AC3E}">
        <p14:creationId xmlns:p14="http://schemas.microsoft.com/office/powerpoint/2010/main" val="1990694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entury Gothic" panose="020B0502020202020204" pitchFamily="34" charset="0"/>
                <a:cs typeface="Cordia New" pitchFamily="34" charset="-34"/>
              </a:defRPr>
            </a:lvl9pPr>
          </a:lstStyle>
          <a:p>
            <a:fld id="{DA4437D5-1D54-4E4D-BC52-8D3C68ADF525}" type="slidenum">
              <a:rPr lang="th-TH" altLang="th-TH" sz="1200" smtClean="0"/>
              <a:pPr/>
              <a:t>5</a:t>
            </a:fld>
            <a:endParaRPr lang="th-TH" altLang="th-TH" sz="1200" smtClean="0"/>
          </a:p>
        </p:txBody>
      </p:sp>
    </p:spTree>
    <p:extLst>
      <p:ext uri="{BB962C8B-B14F-4D97-AF65-F5344CB8AC3E}">
        <p14:creationId xmlns:p14="http://schemas.microsoft.com/office/powerpoint/2010/main" val="3582526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2204864"/>
            <a:ext cx="7056784" cy="1524026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9752" y="4005064"/>
            <a:ext cx="4536504" cy="720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3277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632848" cy="648072"/>
          </a:xfrm>
        </p:spPr>
        <p:txBody>
          <a:bodyPr>
            <a:noAutofit/>
          </a:bodyPr>
          <a:lstStyle>
            <a:lvl1pPr algn="l">
              <a:defRPr sz="4000" b="1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72816"/>
            <a:ext cx="7632848" cy="4320480"/>
          </a:xfrm>
        </p:spPr>
        <p:txBody>
          <a:bodyPr/>
          <a:lstStyle>
            <a:lvl1pPr>
              <a:defRPr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40000"/>
                    <a:lumOff val="6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40000"/>
                    <a:lumOff val="6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40000"/>
                    <a:lumOff val="6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40000"/>
                    <a:lumOff val="6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2398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45900-0FB4-41BB-993A-DAE3CCFF5AB8}" type="datetimeFigureOut">
              <a:rPr lang="th-TH" smtClean="0"/>
              <a:t>23/09/59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79C68-9599-4891-BF3E-9B650C7E82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281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115616" y="2959784"/>
            <a:ext cx="6884194" cy="17543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h-TH" sz="54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บทที่ 7 ระบบมัลติเพิลโปรเซสเซอร์</a:t>
            </a:r>
          </a:p>
          <a:p>
            <a:pPr algn="ctr">
              <a:defRPr/>
            </a:pPr>
            <a:r>
              <a:rPr lang="en-US" altLang="th-TH" sz="5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Multiple Processor Systems</a:t>
            </a:r>
            <a:endParaRPr lang="th-TH" altLang="th-TH" sz="5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171" name="Text Box 10"/>
          <p:cNvSpPr txBox="1">
            <a:spLocks noChangeArrowheads="1"/>
          </p:cNvSpPr>
          <p:nvPr/>
        </p:nvSpPr>
        <p:spPr bwMode="auto">
          <a:xfrm>
            <a:off x="693987" y="6562219"/>
            <a:ext cx="221567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5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T.Kunlaya</a:t>
            </a:r>
            <a:r>
              <a:rPr lang="en-US" altLang="th-TH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en-US" altLang="th-TH" sz="15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Charoenmongkonvilai</a:t>
            </a:r>
            <a:endParaRPr lang="th-TH" altLang="th-TH" sz="1500" b="1" dirty="0">
              <a:solidFill>
                <a:schemeClr val="tx1">
                  <a:lumMod val="85000"/>
                  <a:lumOff val="1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Footer Placeholder 1"/>
          <p:cNvSpPr txBox="1">
            <a:spLocks/>
          </p:cNvSpPr>
          <p:nvPr/>
        </p:nvSpPr>
        <p:spPr bwMode="auto">
          <a:xfrm>
            <a:off x="6839685" y="6562219"/>
            <a:ext cx="2295079" cy="215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th-TH"/>
            </a:defPPr>
            <a:lvl1pPr marL="0" algn="ctr" defTabSz="914400" rtl="0" eaLnBrk="1" latinLnBrk="0" hangingPunct="1">
              <a:spcBef>
                <a:spcPts val="7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5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1pPr>
            <a:lvl2pPr marL="557213" indent="-214313" algn="l" defTabSz="914400" rtl="0" eaLnBrk="1" latinLnBrk="0" hangingPunct="1">
              <a:spcBef>
                <a:spcPts val="7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2pPr>
            <a:lvl3pPr marL="857250" indent="-171450" algn="l" defTabSz="914400" rtl="0" eaLnBrk="1" latinLnBrk="0" hangingPunct="1">
              <a:spcBef>
                <a:spcPts val="7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3pPr>
            <a:lvl4pPr marL="1200150" indent="-171450" algn="l" defTabSz="914400" rtl="0" eaLnBrk="1" latinLnBrk="0" hangingPunct="1">
              <a:spcBef>
                <a:spcPts val="7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4pPr>
            <a:lvl5pPr marL="1543050" indent="-171450" algn="l" defTabSz="914400" rtl="0" eaLnBrk="1" latinLnBrk="0" hangingPunct="1">
              <a:spcBef>
                <a:spcPts val="7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5pPr>
            <a:lvl6pPr marL="1885950" indent="-171450" algn="l" defTabSz="914400" rtl="0" eaLnBrk="0" fontAlgn="base" latinLnBrk="0" hangingPunct="0">
              <a:spcBef>
                <a:spcPts val="7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6pPr>
            <a:lvl7pPr marL="2228850" indent="-171450" algn="l" defTabSz="914400" rtl="0" eaLnBrk="0" fontAlgn="base" latinLnBrk="0" hangingPunct="0">
              <a:spcBef>
                <a:spcPts val="7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7pPr>
            <a:lvl8pPr marL="2571750" indent="-171450" algn="l" defTabSz="914400" rtl="0" eaLnBrk="0" fontAlgn="base" latinLnBrk="0" hangingPunct="0">
              <a:spcBef>
                <a:spcPts val="7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8pPr>
            <a:lvl9pPr marL="2914650" indent="-171450" algn="l" defTabSz="914400" rtl="0" eaLnBrk="0" fontAlgn="base" latinLnBrk="0" hangingPunct="0">
              <a:spcBef>
                <a:spcPts val="7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400" b="1" smtClean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http://pws.npru.ac.th/Kunlayacha</a:t>
            </a:r>
            <a:endParaRPr lang="en-US" altLang="th-TH" sz="1400" b="1" dirty="0">
              <a:solidFill>
                <a:schemeClr val="tx2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3475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-8715" y="2138937"/>
            <a:ext cx="827841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th-TH" sz="4400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แบ่งการประมวลผลได้ 4 ประเภท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626269" y="3177550"/>
            <a:ext cx="7909322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9pPr>
          </a:lstStyle>
          <a:p>
            <a:pPr algn="thaiDi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th-TH" altLang="th-TH" sz="3200" b="1" dirty="0">
                <a:solidFill>
                  <a:schemeClr val="bg1">
                    <a:lumMod val="9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หนึ่งสายคำสั่ง หนึ่งสายข้อมูล (</a:t>
            </a:r>
            <a:r>
              <a:rPr lang="en-US" altLang="th-TH" sz="3200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SISD</a:t>
            </a:r>
            <a:r>
              <a:rPr lang="th-TH" altLang="th-TH" sz="3200" b="1" dirty="0">
                <a:solidFill>
                  <a:schemeClr val="bg1">
                    <a:lumMod val="9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algn="thaiDi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th-TH" altLang="th-TH" sz="3200" b="1" dirty="0">
                <a:solidFill>
                  <a:schemeClr val="bg1">
                    <a:lumMod val="9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หนึ่งสายคำสั่ง หลายสายข้อมูล (</a:t>
            </a:r>
            <a:r>
              <a:rPr lang="en-US" altLang="th-TH" sz="3200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SIMD</a:t>
            </a:r>
            <a:r>
              <a:rPr lang="th-TH" altLang="th-TH" sz="3200" b="1" dirty="0">
                <a:solidFill>
                  <a:schemeClr val="bg1">
                    <a:lumMod val="9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algn="thaiDi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th-TH" altLang="th-TH" sz="3200" b="1" dirty="0">
                <a:solidFill>
                  <a:schemeClr val="bg1">
                    <a:lumMod val="9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หลายสายคำสั่ง หนึ่งสายข้อมูล  (</a:t>
            </a:r>
            <a:r>
              <a:rPr lang="en-US" altLang="th-TH" sz="3200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MISD</a:t>
            </a:r>
            <a:r>
              <a:rPr lang="th-TH" altLang="th-TH" sz="3200" b="1" dirty="0">
                <a:solidFill>
                  <a:schemeClr val="bg1">
                    <a:lumMod val="9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algn="thaiDi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th-TH" altLang="th-TH" sz="3200" b="1" dirty="0">
                <a:solidFill>
                  <a:schemeClr val="bg1">
                    <a:lumMod val="9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หลายสายคำสั่ง หลายสายข้อมูล  (</a:t>
            </a:r>
            <a:r>
              <a:rPr lang="en-US" altLang="th-TH" sz="3200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MIMD</a:t>
            </a:r>
            <a:r>
              <a:rPr lang="th-TH" altLang="th-TH" sz="3600" b="1" dirty="0">
                <a:solidFill>
                  <a:schemeClr val="bg1">
                    <a:lumMod val="9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altLang="th-TH" sz="3600" b="1" dirty="0">
              <a:solidFill>
                <a:schemeClr val="bg1">
                  <a:lumMod val="9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2843808" y="481504"/>
            <a:ext cx="598765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9pPr>
          </a:lstStyle>
          <a:p>
            <a:pPr algn="r">
              <a:buClr>
                <a:srgbClr val="8AD0D6"/>
              </a:buClr>
              <a:buFont typeface="Wingdings 3" panose="05040102010807070707" pitchFamily="18" charset="2"/>
              <a:buNone/>
            </a:pPr>
            <a:r>
              <a:rPr lang="en-US" altLang="th-TH" sz="4000" b="1" dirty="0">
                <a:solidFill>
                  <a:schemeClr val="bg1">
                    <a:lumMod val="9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Multiple Processor Systems</a:t>
            </a:r>
            <a:endParaRPr lang="th-TH" altLang="th-TH" sz="4000" b="1" dirty="0">
              <a:solidFill>
                <a:schemeClr val="bg1">
                  <a:lumMod val="9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221" name="Footer Placeholder 1"/>
          <p:cNvSpPr>
            <a:spLocks noGrp="1"/>
          </p:cNvSpPr>
          <p:nvPr>
            <p:ph type="ftr" sz="quarter" idx="4294967295"/>
          </p:nvPr>
        </p:nvSpPr>
        <p:spPr bwMode="auto">
          <a:xfrm>
            <a:off x="6885433" y="6526162"/>
            <a:ext cx="2295079" cy="215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7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5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1pPr>
            <a:lvl2pPr marL="557213" indent="-214313">
              <a:spcBef>
                <a:spcPts val="7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2pPr>
            <a:lvl3pPr marL="857250" indent="-171450">
              <a:spcBef>
                <a:spcPts val="7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3pPr>
            <a:lvl4pPr marL="1200150" indent="-171450">
              <a:spcBef>
                <a:spcPts val="7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05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4pPr>
            <a:lvl5pPr marL="1543050" indent="-171450">
              <a:spcBef>
                <a:spcPts val="7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05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5pPr>
            <a:lvl6pPr marL="1885950" indent="-171450" eaLnBrk="0" fontAlgn="base" hangingPunct="0">
              <a:spcBef>
                <a:spcPts val="7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05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6pPr>
            <a:lvl7pPr marL="2228850" indent="-171450" eaLnBrk="0" fontAlgn="base" hangingPunct="0">
              <a:spcBef>
                <a:spcPts val="7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05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7pPr>
            <a:lvl8pPr marL="2571750" indent="-171450" eaLnBrk="0" fontAlgn="base" hangingPunct="0">
              <a:spcBef>
                <a:spcPts val="7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05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8pPr>
            <a:lvl9pPr marL="2914650" indent="-171450" eaLnBrk="0" fontAlgn="base" hangingPunct="0">
              <a:spcBef>
                <a:spcPts val="7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05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400" b="1" dirty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http://pws.npru.ac.th/Kunlayacha</a:t>
            </a:r>
          </a:p>
        </p:txBody>
      </p:sp>
      <p:sp>
        <p:nvSpPr>
          <p:cNvPr id="9222" name="Footer Placeholder 1"/>
          <p:cNvSpPr txBox="1">
            <a:spLocks/>
          </p:cNvSpPr>
          <p:nvPr/>
        </p:nvSpPr>
        <p:spPr bwMode="gray">
          <a:xfrm>
            <a:off x="4355976" y="6309320"/>
            <a:ext cx="4754017" cy="237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600" dirty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Reference : </a:t>
            </a:r>
            <a:r>
              <a:rPr lang="th-TH" altLang="th-TH" sz="1600" dirty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สุจิตรา  อดุลย์เกษม,ทฤษฎีระบบปฏิบัติการ.กรุงเทพฯ</a:t>
            </a:r>
            <a:r>
              <a:rPr lang="en-US" altLang="th-TH" sz="1600" dirty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altLang="th-TH" sz="1600" dirty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โป</a:t>
            </a:r>
            <a:r>
              <a:rPr lang="th-TH" altLang="th-TH" sz="1600" dirty="0" err="1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รวิชั่น</a:t>
            </a:r>
            <a:r>
              <a:rPr lang="th-TH" altLang="th-TH" sz="1600" dirty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,2552.</a:t>
            </a:r>
            <a:endParaRPr lang="en-US" altLang="th-TH" sz="1600" dirty="0">
              <a:solidFill>
                <a:schemeClr val="tx2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0120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396774" y="1837462"/>
            <a:ext cx="831830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th-TH" sz="4000" b="1" dirty="0" err="1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มัล</a:t>
            </a:r>
            <a:r>
              <a:rPr lang="th-TH" altLang="th-TH" sz="4000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ติโปรเซสเซอร์ฮาร์ดแวร์ (</a:t>
            </a:r>
            <a:r>
              <a:rPr lang="en-US" altLang="th-TH" sz="4000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Multiprocessor Hardware</a:t>
            </a:r>
            <a:r>
              <a:rPr lang="th-TH" altLang="th-TH" sz="4000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16781" y="2832016"/>
            <a:ext cx="7278291" cy="115759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Uniform Memory Access </a:t>
            </a:r>
          </a:p>
          <a:p>
            <a:pPr algn="ctr">
              <a:defRPr/>
            </a:pPr>
            <a:r>
              <a:rPr lang="th-TH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แต่ละซีพียูใช้หน่วยความจำหลักร่วมกัน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16781" y="4357513"/>
            <a:ext cx="7278291" cy="130373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Nonuniform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Memory Access</a:t>
            </a:r>
          </a:p>
          <a:p>
            <a:pPr algn="ctr">
              <a:defRPr/>
            </a:pPr>
            <a:r>
              <a:rPr lang="th-TH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แต่ละซีพียูมีหน่วยความจำหลักเป็นของตัวเอง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843808" y="481504"/>
            <a:ext cx="598765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9pPr>
          </a:lstStyle>
          <a:p>
            <a:pPr algn="r">
              <a:buClr>
                <a:srgbClr val="8AD0D6"/>
              </a:buClr>
              <a:buFont typeface="Wingdings 3" panose="05040102010807070707" pitchFamily="18" charset="2"/>
              <a:buNone/>
            </a:pPr>
            <a:r>
              <a:rPr lang="en-US" altLang="th-TH" sz="4000" b="1" dirty="0">
                <a:solidFill>
                  <a:schemeClr val="bg1">
                    <a:lumMod val="9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Multiple Processor Systems</a:t>
            </a:r>
            <a:endParaRPr lang="th-TH" altLang="th-TH" sz="4000" b="1" dirty="0">
              <a:solidFill>
                <a:schemeClr val="bg1">
                  <a:lumMod val="9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Footer Placeholder 1"/>
          <p:cNvSpPr txBox="1">
            <a:spLocks/>
          </p:cNvSpPr>
          <p:nvPr/>
        </p:nvSpPr>
        <p:spPr bwMode="auto">
          <a:xfrm>
            <a:off x="6885433" y="6526162"/>
            <a:ext cx="2295079" cy="215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th-TH"/>
            </a:defPPr>
            <a:lvl1pPr marL="0" algn="ctr" defTabSz="914400" rtl="0" eaLnBrk="1" latinLnBrk="0" hangingPunct="1">
              <a:spcBef>
                <a:spcPts val="7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5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1pPr>
            <a:lvl2pPr marL="557213" indent="-214313" algn="l" defTabSz="914400" rtl="0" eaLnBrk="1" latinLnBrk="0" hangingPunct="1">
              <a:spcBef>
                <a:spcPts val="7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2pPr>
            <a:lvl3pPr marL="857250" indent="-171450" algn="l" defTabSz="914400" rtl="0" eaLnBrk="1" latinLnBrk="0" hangingPunct="1">
              <a:spcBef>
                <a:spcPts val="7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3pPr>
            <a:lvl4pPr marL="1200150" indent="-171450" algn="l" defTabSz="914400" rtl="0" eaLnBrk="1" latinLnBrk="0" hangingPunct="1">
              <a:spcBef>
                <a:spcPts val="7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4pPr>
            <a:lvl5pPr marL="1543050" indent="-171450" algn="l" defTabSz="914400" rtl="0" eaLnBrk="1" latinLnBrk="0" hangingPunct="1">
              <a:spcBef>
                <a:spcPts val="7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5pPr>
            <a:lvl6pPr marL="1885950" indent="-171450" algn="l" defTabSz="914400" rtl="0" eaLnBrk="0" fontAlgn="base" latinLnBrk="0" hangingPunct="0">
              <a:spcBef>
                <a:spcPts val="7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6pPr>
            <a:lvl7pPr marL="2228850" indent="-171450" algn="l" defTabSz="914400" rtl="0" eaLnBrk="0" fontAlgn="base" latinLnBrk="0" hangingPunct="0">
              <a:spcBef>
                <a:spcPts val="7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7pPr>
            <a:lvl8pPr marL="2571750" indent="-171450" algn="l" defTabSz="914400" rtl="0" eaLnBrk="0" fontAlgn="base" latinLnBrk="0" hangingPunct="0">
              <a:spcBef>
                <a:spcPts val="7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8pPr>
            <a:lvl9pPr marL="2914650" indent="-171450" algn="l" defTabSz="914400" rtl="0" eaLnBrk="0" fontAlgn="base" latinLnBrk="0" hangingPunct="0">
              <a:spcBef>
                <a:spcPts val="7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400" b="1" dirty="0" smtClean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http://pws.npru.ac.th/Kunlayacha</a:t>
            </a:r>
            <a:endParaRPr lang="en-US" altLang="th-TH" sz="1400" b="1" dirty="0">
              <a:solidFill>
                <a:schemeClr val="tx2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Footer Placeholder 1"/>
          <p:cNvSpPr txBox="1">
            <a:spLocks/>
          </p:cNvSpPr>
          <p:nvPr/>
        </p:nvSpPr>
        <p:spPr bwMode="gray">
          <a:xfrm>
            <a:off x="4355976" y="6309320"/>
            <a:ext cx="4754017" cy="237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600" dirty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Reference : </a:t>
            </a:r>
            <a:r>
              <a:rPr lang="th-TH" altLang="th-TH" sz="1600" dirty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สุจิตรา  อดุลย์เกษม,ทฤษฎีระบบปฏิบัติการ.กรุงเทพฯ</a:t>
            </a:r>
            <a:r>
              <a:rPr lang="en-US" altLang="th-TH" sz="1600" dirty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altLang="th-TH" sz="1600" dirty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โป</a:t>
            </a:r>
            <a:r>
              <a:rPr lang="th-TH" altLang="th-TH" sz="1600" dirty="0" err="1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รวิชั่น</a:t>
            </a:r>
            <a:r>
              <a:rPr lang="th-TH" altLang="th-TH" sz="1600" dirty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,2552.</a:t>
            </a:r>
            <a:endParaRPr lang="en-US" altLang="th-TH" sz="1600" dirty="0">
              <a:solidFill>
                <a:schemeClr val="tx2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6890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395536" y="2050565"/>
            <a:ext cx="833273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th-TH" sz="4000" b="1" dirty="0" err="1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มัล</a:t>
            </a:r>
            <a:r>
              <a:rPr lang="th-TH" altLang="th-TH" sz="4000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ติโปรเซสเซอร์ซอฟต์แวร์ (</a:t>
            </a:r>
            <a:r>
              <a:rPr lang="en-US" altLang="th-TH" sz="4000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Multiprocessor Software</a:t>
            </a:r>
            <a:r>
              <a:rPr lang="th-TH" altLang="th-TH" sz="4000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502443" y="3068710"/>
            <a:ext cx="800457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th-TH" alt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ระบบปฏิบัติการบนซีพียู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th-TH" altLang="th-TH" sz="360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มัล</a:t>
            </a:r>
            <a:r>
              <a:rPr lang="th-TH" alt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ติโปรเซสเซอร์แบบ </a:t>
            </a:r>
            <a:r>
              <a:rPr lang="en-US" alt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Master – Slave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th-TH" altLang="th-TH" sz="360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มัล</a:t>
            </a:r>
            <a:r>
              <a:rPr lang="th-TH" alt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ติโปรเซสเซอร์แบบสมมาตร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843808" y="481504"/>
            <a:ext cx="598765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9pPr>
          </a:lstStyle>
          <a:p>
            <a:pPr algn="r">
              <a:buClr>
                <a:srgbClr val="8AD0D6"/>
              </a:buClr>
              <a:buFont typeface="Wingdings 3" panose="05040102010807070707" pitchFamily="18" charset="2"/>
              <a:buNone/>
            </a:pPr>
            <a:r>
              <a:rPr lang="en-US" altLang="th-TH" sz="4000" b="1" dirty="0">
                <a:solidFill>
                  <a:schemeClr val="bg1">
                    <a:lumMod val="9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Multiple Processor Systems</a:t>
            </a:r>
            <a:endParaRPr lang="th-TH" altLang="th-TH" sz="4000" b="1" dirty="0">
              <a:solidFill>
                <a:schemeClr val="bg1">
                  <a:lumMod val="9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Footer Placeholder 1"/>
          <p:cNvSpPr txBox="1">
            <a:spLocks/>
          </p:cNvSpPr>
          <p:nvPr/>
        </p:nvSpPr>
        <p:spPr bwMode="auto">
          <a:xfrm>
            <a:off x="6885433" y="6526162"/>
            <a:ext cx="2295079" cy="215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th-TH"/>
            </a:defPPr>
            <a:lvl1pPr marL="0" algn="ctr" defTabSz="914400" rtl="0" eaLnBrk="1" latinLnBrk="0" hangingPunct="1">
              <a:spcBef>
                <a:spcPts val="7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5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1pPr>
            <a:lvl2pPr marL="557213" indent="-214313" algn="l" defTabSz="914400" rtl="0" eaLnBrk="1" latinLnBrk="0" hangingPunct="1">
              <a:spcBef>
                <a:spcPts val="7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2pPr>
            <a:lvl3pPr marL="857250" indent="-171450" algn="l" defTabSz="914400" rtl="0" eaLnBrk="1" latinLnBrk="0" hangingPunct="1">
              <a:spcBef>
                <a:spcPts val="7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3pPr>
            <a:lvl4pPr marL="1200150" indent="-171450" algn="l" defTabSz="914400" rtl="0" eaLnBrk="1" latinLnBrk="0" hangingPunct="1">
              <a:spcBef>
                <a:spcPts val="7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4pPr>
            <a:lvl5pPr marL="1543050" indent="-171450" algn="l" defTabSz="914400" rtl="0" eaLnBrk="1" latinLnBrk="0" hangingPunct="1">
              <a:spcBef>
                <a:spcPts val="7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5pPr>
            <a:lvl6pPr marL="1885950" indent="-171450" algn="l" defTabSz="914400" rtl="0" eaLnBrk="0" fontAlgn="base" latinLnBrk="0" hangingPunct="0">
              <a:spcBef>
                <a:spcPts val="7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6pPr>
            <a:lvl7pPr marL="2228850" indent="-171450" algn="l" defTabSz="914400" rtl="0" eaLnBrk="0" fontAlgn="base" latinLnBrk="0" hangingPunct="0">
              <a:spcBef>
                <a:spcPts val="7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7pPr>
            <a:lvl8pPr marL="2571750" indent="-171450" algn="l" defTabSz="914400" rtl="0" eaLnBrk="0" fontAlgn="base" latinLnBrk="0" hangingPunct="0">
              <a:spcBef>
                <a:spcPts val="7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8pPr>
            <a:lvl9pPr marL="2914650" indent="-171450" algn="l" defTabSz="914400" rtl="0" eaLnBrk="0" fontAlgn="base" latinLnBrk="0" hangingPunct="0">
              <a:spcBef>
                <a:spcPts val="7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400" b="1" dirty="0" smtClean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http://pws.npru.ac.th/Kunlayacha</a:t>
            </a:r>
            <a:endParaRPr lang="en-US" altLang="th-TH" sz="1400" b="1" dirty="0">
              <a:solidFill>
                <a:schemeClr val="tx2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Footer Placeholder 1"/>
          <p:cNvSpPr txBox="1">
            <a:spLocks/>
          </p:cNvSpPr>
          <p:nvPr/>
        </p:nvSpPr>
        <p:spPr bwMode="gray">
          <a:xfrm>
            <a:off x="4355976" y="6309320"/>
            <a:ext cx="4754017" cy="237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600" dirty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Reference : </a:t>
            </a:r>
            <a:r>
              <a:rPr lang="th-TH" altLang="th-TH" sz="1600" dirty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สุจิตรา  อดุลย์เกษม,ทฤษฎีระบบปฏิบัติการ.กรุงเทพฯ</a:t>
            </a:r>
            <a:r>
              <a:rPr lang="en-US" altLang="th-TH" sz="1600" dirty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altLang="th-TH" sz="1600" dirty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โป</a:t>
            </a:r>
            <a:r>
              <a:rPr lang="th-TH" altLang="th-TH" sz="1600" dirty="0" err="1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รวิชั่น</a:t>
            </a:r>
            <a:r>
              <a:rPr lang="th-TH" altLang="th-TH" sz="1600" dirty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,2552.</a:t>
            </a:r>
            <a:endParaRPr lang="en-US" altLang="th-TH" sz="1600" dirty="0">
              <a:solidFill>
                <a:schemeClr val="tx2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3885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30921" y="1926325"/>
            <a:ext cx="918713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th-TH" sz="4000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กำหนดการ</a:t>
            </a:r>
            <a:r>
              <a:rPr lang="th-TH" altLang="th-TH" sz="4000" b="1" dirty="0" err="1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ใช้มัล</a:t>
            </a:r>
            <a:r>
              <a:rPr lang="th-TH" altLang="th-TH" sz="4000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ติโปรเซสเซอร์ (</a:t>
            </a:r>
            <a:r>
              <a:rPr lang="en-US" altLang="th-TH" sz="4000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Multiprocessor Scheduling</a:t>
            </a:r>
            <a:r>
              <a:rPr lang="th-TH" altLang="th-TH" sz="4000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195736" y="2869257"/>
            <a:ext cx="4857501" cy="71913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การแบ่งกันใช้เวลา (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Time Sharing</a:t>
            </a: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195736" y="3861048"/>
            <a:ext cx="4857501" cy="7512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การแบ่งกันใช้เสปซ (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Space Sharing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167161" y="4906417"/>
            <a:ext cx="4886076" cy="71794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แก๊งค์ (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Gang Scheduling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843808" y="481504"/>
            <a:ext cx="598765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9pPr>
          </a:lstStyle>
          <a:p>
            <a:pPr algn="r">
              <a:buClr>
                <a:srgbClr val="8AD0D6"/>
              </a:buClr>
              <a:buFont typeface="Wingdings 3" panose="05040102010807070707" pitchFamily="18" charset="2"/>
              <a:buNone/>
            </a:pPr>
            <a:r>
              <a:rPr lang="en-US" altLang="th-TH" sz="4000" b="1" dirty="0">
                <a:solidFill>
                  <a:schemeClr val="bg1">
                    <a:lumMod val="9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Multiple Processor Systems</a:t>
            </a:r>
            <a:endParaRPr lang="th-TH" altLang="th-TH" sz="4000" b="1" dirty="0">
              <a:solidFill>
                <a:schemeClr val="bg1">
                  <a:lumMod val="9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Footer Placeholder 1"/>
          <p:cNvSpPr txBox="1">
            <a:spLocks/>
          </p:cNvSpPr>
          <p:nvPr/>
        </p:nvSpPr>
        <p:spPr bwMode="auto">
          <a:xfrm>
            <a:off x="6885433" y="6526162"/>
            <a:ext cx="2295079" cy="215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th-TH"/>
            </a:defPPr>
            <a:lvl1pPr marL="0" algn="ctr" defTabSz="914400" rtl="0" eaLnBrk="1" latinLnBrk="0" hangingPunct="1">
              <a:spcBef>
                <a:spcPts val="7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5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1pPr>
            <a:lvl2pPr marL="557213" indent="-214313" algn="l" defTabSz="914400" rtl="0" eaLnBrk="1" latinLnBrk="0" hangingPunct="1">
              <a:spcBef>
                <a:spcPts val="7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2pPr>
            <a:lvl3pPr marL="857250" indent="-171450" algn="l" defTabSz="914400" rtl="0" eaLnBrk="1" latinLnBrk="0" hangingPunct="1">
              <a:spcBef>
                <a:spcPts val="7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3pPr>
            <a:lvl4pPr marL="1200150" indent="-171450" algn="l" defTabSz="914400" rtl="0" eaLnBrk="1" latinLnBrk="0" hangingPunct="1">
              <a:spcBef>
                <a:spcPts val="7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4pPr>
            <a:lvl5pPr marL="1543050" indent="-171450" algn="l" defTabSz="914400" rtl="0" eaLnBrk="1" latinLnBrk="0" hangingPunct="1">
              <a:spcBef>
                <a:spcPts val="7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5pPr>
            <a:lvl6pPr marL="1885950" indent="-171450" algn="l" defTabSz="914400" rtl="0" eaLnBrk="0" fontAlgn="base" latinLnBrk="0" hangingPunct="0">
              <a:spcBef>
                <a:spcPts val="7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6pPr>
            <a:lvl7pPr marL="2228850" indent="-171450" algn="l" defTabSz="914400" rtl="0" eaLnBrk="0" fontAlgn="base" latinLnBrk="0" hangingPunct="0">
              <a:spcBef>
                <a:spcPts val="7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7pPr>
            <a:lvl8pPr marL="2571750" indent="-171450" algn="l" defTabSz="914400" rtl="0" eaLnBrk="0" fontAlgn="base" latinLnBrk="0" hangingPunct="0">
              <a:spcBef>
                <a:spcPts val="7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8pPr>
            <a:lvl9pPr marL="2914650" indent="-171450" algn="l" defTabSz="914400" rtl="0" eaLnBrk="0" fontAlgn="base" latinLnBrk="0" hangingPunct="0">
              <a:spcBef>
                <a:spcPts val="7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400" b="1" dirty="0" smtClean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http://pws.npru.ac.th/Kunlayacha</a:t>
            </a:r>
            <a:endParaRPr lang="en-US" altLang="th-TH" sz="1400" b="1" dirty="0">
              <a:solidFill>
                <a:schemeClr val="tx2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Footer Placeholder 1"/>
          <p:cNvSpPr txBox="1">
            <a:spLocks/>
          </p:cNvSpPr>
          <p:nvPr/>
        </p:nvSpPr>
        <p:spPr bwMode="gray">
          <a:xfrm>
            <a:off x="4355976" y="6309320"/>
            <a:ext cx="4754017" cy="237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600" dirty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Reference : </a:t>
            </a:r>
            <a:r>
              <a:rPr lang="th-TH" altLang="th-TH" sz="1600" dirty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สุจิตรา  อดุลย์เกษม,ทฤษฎีระบบปฏิบัติการ.กรุงเทพฯ</a:t>
            </a:r>
            <a:r>
              <a:rPr lang="en-US" altLang="th-TH" sz="1600" dirty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altLang="th-TH" sz="1600" dirty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โป</a:t>
            </a:r>
            <a:r>
              <a:rPr lang="th-TH" altLang="th-TH" sz="1600" dirty="0" err="1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รวิชั่น</a:t>
            </a:r>
            <a:r>
              <a:rPr lang="th-TH" altLang="th-TH" sz="1600" dirty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,2552.</a:t>
            </a:r>
            <a:endParaRPr lang="en-US" altLang="th-TH" sz="1600" dirty="0">
              <a:solidFill>
                <a:schemeClr val="tx2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4554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60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H Sarabun New"/>
        <a:ea typeface=""/>
        <a:cs typeface="TH Sarabun New"/>
      </a:majorFont>
      <a:minorFont>
        <a:latin typeface="TH Sarabun New"/>
        <a:ea typeface=""/>
        <a:cs typeface="TH Sarabun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223</Words>
  <Application>Microsoft Office PowerPoint</Application>
  <PresentationFormat>On-screen Show (4:3)</PresentationFormat>
  <Paragraphs>39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Century Gothic</vt:lpstr>
      <vt:lpstr>Cordia New</vt:lpstr>
      <vt:lpstr>TH Sarabun New</vt:lpstr>
      <vt:lpstr>TH SarabunPSK</vt:lpstr>
      <vt:lpstr>Wingdings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Chuleeporn</dc:creator>
  <cp:lastModifiedBy>กุลยา เจริญมงคลวิไล</cp:lastModifiedBy>
  <cp:revision>21</cp:revision>
  <dcterms:created xsi:type="dcterms:W3CDTF">2013-05-29T03:47:54Z</dcterms:created>
  <dcterms:modified xsi:type="dcterms:W3CDTF">2016-09-23T14:50:37Z</dcterms:modified>
  <cp:contentStatus>ขั้นสุดท้าย</cp:contentStatus>
</cp:coreProperties>
</file>