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57" r:id="rId3"/>
    <p:sldId id="268" r:id="rId4"/>
    <p:sldId id="269" r:id="rId5"/>
    <p:sldId id="270" r:id="rId6"/>
  </p:sldIdLst>
  <p:sldSz cx="9144000" cy="6858000" type="screen4x3"/>
  <p:notesSz cx="6858000" cy="9144000"/>
  <p:custDataLst>
    <p:tags r:id="rId8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F09D"/>
    <a:srgbClr val="33CC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3B40D-1A8B-44F3-AD49-26FAE6D35C0B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3F934-8E7E-4892-9B64-FDA56D5A2D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26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632848" cy="1224136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7632848" cy="1152128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624736" cy="504056"/>
          </a:xfrm>
        </p:spPr>
        <p:txBody>
          <a:bodyPr>
            <a:no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320480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632848" cy="12241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54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10 </a:t>
            </a:r>
            <a:r>
              <a:rPr lang="th-TH" sz="5400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ระบบปฏิบัติการ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221088"/>
            <a:ext cx="7632848" cy="1368152"/>
          </a:xfrm>
        </p:spPr>
        <p:txBody>
          <a:bodyPr>
            <a:normAutofit fontScale="70000" lnSpcReduction="20000"/>
          </a:bodyPr>
          <a:lstStyle/>
          <a:p>
            <a:r>
              <a:rPr lang="th-TH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altLang="th-TH" sz="7700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UNIX</a:t>
            </a:r>
            <a:r>
              <a:rPr lang="th-TH" altLang="th-TH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altLang="th-TH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074709" y="1938318"/>
            <a:ext cx="22092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600" dirty="0" err="1">
                <a:solidFill>
                  <a:schemeClr val="bg1">
                    <a:lumMod val="85000"/>
                  </a:schemeClr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T.Kunlaya</a:t>
            </a:r>
            <a:r>
              <a:rPr lang="en-US" altLang="th-TH" sz="1600" dirty="0">
                <a:solidFill>
                  <a:schemeClr val="bg1">
                    <a:lumMod val="85000"/>
                  </a:schemeClr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  </a:t>
            </a:r>
            <a:r>
              <a:rPr lang="en-US" altLang="th-TH" sz="1600" dirty="0" err="1">
                <a:solidFill>
                  <a:schemeClr val="bg1">
                    <a:lumMod val="85000"/>
                  </a:schemeClr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Charoenmongkonvilai</a:t>
            </a:r>
            <a:endParaRPr lang="th-TH" altLang="th-TH" sz="1600" dirty="0">
              <a:solidFill>
                <a:schemeClr val="bg1">
                  <a:lumMod val="85000"/>
                </a:schemeClr>
              </a:solidFill>
              <a:latin typeface="TH SarabunPSK" panose="020B0500040200020003" pitchFamily="34" charset="-34"/>
              <a:ea typeface="Arial Unicode MS" panose="020B0604020202020204" pitchFamily="34" charset="-128"/>
              <a:cs typeface="TH SarabunPSK" panose="020B0500040200020003" pitchFamily="34" charset="-34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1547664" y="2231016"/>
            <a:ext cx="3312368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600" dirty="0" smtClean="0">
                <a:solidFill>
                  <a:schemeClr val="bg1"/>
                </a:solidFill>
                <a:latin typeface="TH SarabunPSK" panose="020B0500040200020003" pitchFamily="34" charset="-34"/>
                <a:ea typeface="Yu Gothic UI" panose="020B0500000000000000" pitchFamily="34" charset="-128"/>
                <a:cs typeface="TH SarabunPSK" panose="020B0500040200020003" pitchFamily="34" charset="-34"/>
              </a:rPr>
              <a:t>http://pws.npru.ac.th/Kunlayacha</a:t>
            </a:r>
            <a:endParaRPr lang="en-US" altLang="th-TH" sz="1600" dirty="0">
              <a:solidFill>
                <a:schemeClr val="bg1"/>
              </a:solidFill>
              <a:latin typeface="TH SarabunPSK" panose="020B0500040200020003" pitchFamily="34" charset="-34"/>
              <a:ea typeface="Yu Gothic UI" panose="020B0500000000000000" pitchFamily="34" charset="-128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00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624736" cy="504056"/>
          </a:xfrm>
        </p:spPr>
        <p:txBody>
          <a:bodyPr/>
          <a:lstStyle/>
          <a:p>
            <a:r>
              <a:rPr lang="en-US" sz="4400" dirty="0"/>
              <a:t>UNIX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26439"/>
            <a:ext cx="7769779" cy="3039376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ระบบปฏิบัติการที่เคยพัฒนาในห้อง</a:t>
            </a:r>
            <a:r>
              <a:rPr lang="th-TH" altLang="en-US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แล็บ</a:t>
            </a: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Bell</a:t>
            </a: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สร้าง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ขึ้นเพื่อใช้กับเครื่องมินิคอมพิวเตอร์   และเมนเฟรม</a:t>
            </a:r>
          </a:p>
          <a:p>
            <a:pPr>
              <a:spcBef>
                <a:spcPct val="0"/>
              </a:spcBef>
              <a:buNone/>
            </a:pPr>
            <a:endParaRPr lang="th-TH" alt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</a:pP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ในการควบคุมการทำงานของศูนย์คอมพิวเตอร์ที่มีการเชื่อมลูกข่ายคอมพิวเตอร์ หรืออุปกรณ์ต่อพ่วงเป็นจำนวนมาก</a:t>
            </a:r>
            <a:endParaRPr lang="th-TH" alt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1637660"/>
            <a:ext cx="60486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UNIX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5889627" y="5949280"/>
            <a:ext cx="3312368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100" dirty="0" smtClean="0">
                <a:solidFill>
                  <a:schemeClr val="bg2">
                    <a:lumMod val="7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TH SarabunPSK" panose="020B0500040200020003" pitchFamily="34" charset="-34"/>
              </a:rPr>
              <a:t>http://pws.npru.ac.th/Kunlayacha</a:t>
            </a:r>
            <a:endParaRPr lang="en-US" altLang="th-TH" sz="1100" dirty="0">
              <a:solidFill>
                <a:schemeClr val="bg2">
                  <a:lumMod val="75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  <a:cs typeface="TH SarabunPSK" panose="020B0500040200020003" pitchFamily="34" charset="-34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 bwMode="gray">
          <a:xfrm>
            <a:off x="5241555" y="6200741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200" dirty="0" err="1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200" dirty="0">
              <a:solidFill>
                <a:schemeClr val="bg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31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624736" cy="504056"/>
          </a:xfrm>
        </p:spPr>
        <p:txBody>
          <a:bodyPr/>
          <a:lstStyle/>
          <a:p>
            <a:r>
              <a:rPr lang="en-US" sz="4400" dirty="0"/>
              <a:t>UNIX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5889627" y="5949280"/>
            <a:ext cx="3312368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100" dirty="0" smtClean="0">
                <a:solidFill>
                  <a:schemeClr val="bg2">
                    <a:lumMod val="7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TH SarabunPSK" panose="020B0500040200020003" pitchFamily="34" charset="-34"/>
              </a:rPr>
              <a:t>http://pws.npru.ac.th/Kunlayacha</a:t>
            </a:r>
            <a:endParaRPr lang="en-US" altLang="th-TH" sz="1100" dirty="0">
              <a:solidFill>
                <a:schemeClr val="bg2">
                  <a:lumMod val="75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  <a:cs typeface="TH SarabunPSK" panose="020B0500040200020003" pitchFamily="34" charset="-34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 bwMode="gray">
          <a:xfrm>
            <a:off x="5241555" y="6200741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200" dirty="0" err="1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200" dirty="0">
              <a:solidFill>
                <a:schemeClr val="bg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ectangle 17"/>
          <p:cNvSpPr/>
          <p:nvPr/>
        </p:nvSpPr>
        <p:spPr>
          <a:xfrm>
            <a:off x="1551262" y="2115839"/>
            <a:ext cx="5976664" cy="97718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altLang="en-US" sz="3600" b="1" dirty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ใช้ในระบบเครือข่ายคอมพิวเตอร์ที่มีขนาดใหญ่</a:t>
            </a:r>
            <a:endParaRPr lang="th-TH" sz="3600" b="1" dirty="0">
              <a:solidFill>
                <a:schemeClr val="accent3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18"/>
          <p:cNvSpPr/>
          <p:nvPr/>
        </p:nvSpPr>
        <p:spPr>
          <a:xfrm>
            <a:off x="1691680" y="3286360"/>
            <a:ext cx="5725889" cy="9467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altLang="en-US" sz="3600" b="1" dirty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มีการเชื่อมต่อเครือข่ายระยะไกล</a:t>
            </a:r>
            <a:endParaRPr lang="th-TH" sz="3600" b="1" dirty="0">
              <a:solidFill>
                <a:schemeClr val="accent3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7"/>
          <p:cNvSpPr/>
          <p:nvPr/>
        </p:nvSpPr>
        <p:spPr>
          <a:xfrm>
            <a:off x="1676650" y="4426458"/>
            <a:ext cx="5725889" cy="9467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altLang="en-US" sz="3600" b="1" dirty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ใช้กับเครื่องคอมพิวเตอร์ได้</a:t>
            </a:r>
            <a:endParaRPr lang="th-TH" sz="3600" b="1" dirty="0">
              <a:solidFill>
                <a:schemeClr val="accent3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9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624736" cy="504056"/>
          </a:xfrm>
        </p:spPr>
        <p:txBody>
          <a:bodyPr/>
          <a:lstStyle/>
          <a:p>
            <a:r>
              <a:rPr lang="en-US" sz="4400" dirty="0"/>
              <a:t>UNIX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708920"/>
            <a:ext cx="7591755" cy="239398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ลักษณะการทำงาน ยูนิกซ์ ติดต่อกับผู้ใช้ได้โดยการพิมพ์คำสั่งลงบนเครื่องหมาย </a:t>
            </a: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Prompt Sign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สามารถจำลองจอภาพการทำงานของยูนิกซ์  ให้อยู่ในสภาพแวดล้อมของวินโดวส์ได้</a:t>
            </a:r>
          </a:p>
          <a:p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1637660"/>
            <a:ext cx="60486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UNIX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5889627" y="5949280"/>
            <a:ext cx="3312368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100" dirty="0" smtClean="0">
                <a:solidFill>
                  <a:schemeClr val="bg2">
                    <a:lumMod val="7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TH SarabunPSK" panose="020B0500040200020003" pitchFamily="34" charset="-34"/>
              </a:rPr>
              <a:t>http://pws.npru.ac.th/Kunlayacha</a:t>
            </a:r>
            <a:endParaRPr lang="en-US" altLang="th-TH" sz="1100" dirty="0">
              <a:solidFill>
                <a:schemeClr val="bg2">
                  <a:lumMod val="75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  <a:cs typeface="TH SarabunPSK" panose="020B0500040200020003" pitchFamily="34" charset="-34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 bwMode="gray">
          <a:xfrm>
            <a:off x="5241555" y="6200741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200" dirty="0" err="1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200" dirty="0">
              <a:solidFill>
                <a:schemeClr val="bg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43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624736" cy="504056"/>
          </a:xfrm>
        </p:spPr>
        <p:txBody>
          <a:bodyPr/>
          <a:lstStyle/>
          <a:p>
            <a:r>
              <a:rPr lang="en-US" sz="4400" dirty="0"/>
              <a:t>UNIX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36912"/>
            <a:ext cx="7920880" cy="280831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รักษาความปลอดภัย ในระบบเครือข่ายคอมพิวเตอร์สูง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มีความสามารถสูงในด้านการติดต่อสื่อสารระยะไกลระหว่างคอมพิวเตอร์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ก่อนที่ผู้ใช้จะเข้าสู่ระบบยูนิกซ์ ได้จะต้องทำการพิมพ์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Login Name </a:t>
            </a: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Password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th-TH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1637660"/>
            <a:ext cx="60486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h-TH" sz="4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คุณสมบัติพิเศษของ</a:t>
            </a:r>
            <a:r>
              <a:rPr lang="th-TH" sz="4000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ยูนิกซ์</a:t>
            </a:r>
            <a:endParaRPr lang="th-TH" sz="4000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5889627" y="5949280"/>
            <a:ext cx="3312368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100" dirty="0" smtClean="0">
                <a:solidFill>
                  <a:schemeClr val="bg2">
                    <a:lumMod val="7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TH SarabunPSK" panose="020B0500040200020003" pitchFamily="34" charset="-34"/>
              </a:rPr>
              <a:t>http://pws.npru.ac.th/Kunlayacha</a:t>
            </a:r>
            <a:endParaRPr lang="en-US" altLang="th-TH" sz="1100" dirty="0">
              <a:solidFill>
                <a:schemeClr val="bg2">
                  <a:lumMod val="75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  <a:cs typeface="TH SarabunPSK" panose="020B0500040200020003" pitchFamily="34" charset="-34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 bwMode="gray">
          <a:xfrm>
            <a:off x="5241555" y="6200741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200" dirty="0" err="1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2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200" dirty="0">
              <a:solidFill>
                <a:schemeClr val="bg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40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Unicode MS</vt:lpstr>
      <vt:lpstr>Yu Gothic UI</vt:lpstr>
      <vt:lpstr>Arial</vt:lpstr>
      <vt:lpstr>Calibri</vt:lpstr>
      <vt:lpstr>Cordia New</vt:lpstr>
      <vt:lpstr>TH Sarabun New</vt:lpstr>
      <vt:lpstr>TH SarabunPSK</vt:lpstr>
      <vt:lpstr>Wingdings</vt:lpstr>
      <vt:lpstr>Office Theme</vt:lpstr>
      <vt:lpstr>บทที่ 10 ระบบปฏิบัติการ</vt:lpstr>
      <vt:lpstr>UNIX</vt:lpstr>
      <vt:lpstr>UNIX</vt:lpstr>
      <vt:lpstr>UNIX</vt:lpstr>
      <vt:lpstr>UNIX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กุลยา เจริญมงคลวิไล</cp:lastModifiedBy>
  <cp:revision>23</cp:revision>
  <dcterms:created xsi:type="dcterms:W3CDTF">2013-05-29T03:47:54Z</dcterms:created>
  <dcterms:modified xsi:type="dcterms:W3CDTF">2016-09-23T15:09:10Z</dcterms:modified>
  <cp:contentStatus>ขั้นสุดท้าย</cp:contentStatus>
</cp:coreProperties>
</file>