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77" r:id="rId4"/>
    <p:sldId id="278" r:id="rId5"/>
    <p:sldId id="279" r:id="rId6"/>
    <p:sldId id="280" r:id="rId7"/>
    <p:sldId id="283" r:id="rId8"/>
    <p:sldId id="284" r:id="rId9"/>
    <p:sldId id="286" r:id="rId10"/>
    <p:sldId id="285" r:id="rId11"/>
    <p:sldId id="258" r:id="rId12"/>
    <p:sldId id="276" r:id="rId13"/>
    <p:sldId id="288" r:id="rId14"/>
    <p:sldId id="275" r:id="rId15"/>
  </p:sldIdLst>
  <p:sldSz cx="12192000" cy="6858000"/>
  <p:notesSz cx="6858000" cy="9144000"/>
  <p:custDataLst>
    <p:tags r:id="rId17"/>
  </p:custData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66"/>
    <a:srgbClr val="000099"/>
    <a:srgbClr val="4BB2FF"/>
    <a:srgbClr val="9999FF"/>
    <a:srgbClr val="3399FF"/>
    <a:srgbClr val="9B0A09"/>
    <a:srgbClr val="373D57"/>
    <a:srgbClr val="B54368"/>
    <a:srgbClr val="363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0EFC26-3E59-4515-8E99-6D5CEFDED2F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86B32A00-B798-4D54-BAF3-E827152FEAAE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1.</a:t>
          </a:r>
          <a:r>
            <a:rPr lang="th-TH" sz="1800" dirty="0" smtClean="0"/>
            <a:t>โปรแกรมใน </a:t>
          </a:r>
          <a:r>
            <a:rPr lang="en-US" sz="1800" dirty="0" smtClean="0"/>
            <a:t>Microsoft office </a:t>
          </a:r>
          <a:r>
            <a:rPr lang="th-TH" sz="1800" dirty="0" smtClean="0"/>
            <a:t>มีโปรแกรมอะไรบ้าง</a:t>
          </a:r>
          <a:endParaRPr lang="th-TH" sz="1800" dirty="0"/>
        </a:p>
      </dgm:t>
    </dgm:pt>
    <dgm:pt modelId="{217FADFF-1E37-4D7A-B0D2-588CFFCA56FA}" type="parTrans" cxnId="{318895F7-3AAC-4707-A7E1-3A5A14BD4ACD}">
      <dgm:prSet/>
      <dgm:spPr/>
      <dgm:t>
        <a:bodyPr/>
        <a:lstStyle/>
        <a:p>
          <a:endParaRPr lang="th-TH" sz="1800"/>
        </a:p>
      </dgm:t>
    </dgm:pt>
    <dgm:pt modelId="{B3758E1E-0FA4-4A86-B6AD-913CCDF5D459}" type="sibTrans" cxnId="{318895F7-3AAC-4707-A7E1-3A5A14BD4ACD}">
      <dgm:prSet/>
      <dgm:spPr/>
      <dgm:t>
        <a:bodyPr/>
        <a:lstStyle/>
        <a:p>
          <a:endParaRPr lang="th-TH" sz="1800"/>
        </a:p>
      </dgm:t>
    </dgm:pt>
    <dgm:pt modelId="{83F13ABA-77FA-4124-9742-5EB0D35A2EB9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8.</a:t>
          </a:r>
          <a:r>
            <a:rPr lang="th-TH" sz="1800" dirty="0" smtClean="0"/>
            <a:t>จงอธิบายประโยชน์ของโปรแกรม </a:t>
          </a:r>
          <a:r>
            <a:rPr lang="en-US" sz="1800" dirty="0" smtClean="0"/>
            <a:t>Microsoft word</a:t>
          </a:r>
          <a:endParaRPr lang="th-TH" sz="1800" dirty="0"/>
        </a:p>
      </dgm:t>
    </dgm:pt>
    <dgm:pt modelId="{F7D79D1E-C88E-4E21-AB9D-73D3F3631BCA}" type="parTrans" cxnId="{90C588D4-ABEB-4381-A552-C83D95D64399}">
      <dgm:prSet/>
      <dgm:spPr/>
      <dgm:t>
        <a:bodyPr/>
        <a:lstStyle/>
        <a:p>
          <a:endParaRPr lang="th-TH" sz="1800"/>
        </a:p>
      </dgm:t>
    </dgm:pt>
    <dgm:pt modelId="{2F6F79C0-E12C-41D2-8CCF-96CB871BD758}" type="sibTrans" cxnId="{90C588D4-ABEB-4381-A552-C83D95D64399}">
      <dgm:prSet/>
      <dgm:spPr/>
      <dgm:t>
        <a:bodyPr/>
        <a:lstStyle/>
        <a:p>
          <a:endParaRPr lang="th-TH" sz="1800"/>
        </a:p>
      </dgm:t>
    </dgm:pt>
    <dgm:pt modelId="{9F4643D7-4E00-44F1-95E8-206C526EFDC8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9.</a:t>
          </a:r>
          <a:r>
            <a:rPr lang="th-TH" sz="1800" dirty="0" smtClean="0"/>
            <a:t>จงสร้างจดหมายเวียนให้ถูกต้อง</a:t>
          </a:r>
          <a:endParaRPr lang="th-TH" sz="1800" dirty="0"/>
        </a:p>
      </dgm:t>
    </dgm:pt>
    <dgm:pt modelId="{661623DA-3999-4DDA-BDEF-76D2B2354095}" type="parTrans" cxnId="{5DC477E0-8E84-4DF7-A730-1E9120DAA1D3}">
      <dgm:prSet/>
      <dgm:spPr/>
      <dgm:t>
        <a:bodyPr/>
        <a:lstStyle/>
        <a:p>
          <a:endParaRPr lang="th-TH" sz="1800"/>
        </a:p>
      </dgm:t>
    </dgm:pt>
    <dgm:pt modelId="{2B9F79B2-7AC8-4D17-8B43-33AE17F273B5}" type="sibTrans" cxnId="{5DC477E0-8E84-4DF7-A730-1E9120DAA1D3}">
      <dgm:prSet/>
      <dgm:spPr/>
      <dgm:t>
        <a:bodyPr/>
        <a:lstStyle/>
        <a:p>
          <a:endParaRPr lang="th-TH" sz="1800"/>
        </a:p>
      </dgm:t>
    </dgm:pt>
    <dgm:pt modelId="{AB8D76E5-A254-477C-BE50-B4639BFB922F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2.</a:t>
          </a:r>
          <a:r>
            <a:rPr lang="th-TH" sz="1800" dirty="0" smtClean="0"/>
            <a:t>จงอธิบายหน้าที่เครื่องมือต่างๆ ของโปรแกรม </a:t>
          </a:r>
          <a:r>
            <a:rPr lang="en-US" sz="1800" dirty="0" smtClean="0"/>
            <a:t>Microsoft word</a:t>
          </a:r>
          <a:endParaRPr lang="th-TH" sz="1800" dirty="0"/>
        </a:p>
      </dgm:t>
    </dgm:pt>
    <dgm:pt modelId="{D5BCF830-A133-4CD4-B6E8-453E199D8ACF}" type="parTrans" cxnId="{782CFEC4-4B49-408A-99DE-2316B3BF74CD}">
      <dgm:prSet/>
      <dgm:spPr/>
      <dgm:t>
        <a:bodyPr/>
        <a:lstStyle/>
        <a:p>
          <a:endParaRPr lang="th-TH" sz="1800"/>
        </a:p>
      </dgm:t>
    </dgm:pt>
    <dgm:pt modelId="{9C537EE8-8465-4740-87F7-57ABA0CE3A10}" type="sibTrans" cxnId="{782CFEC4-4B49-408A-99DE-2316B3BF74CD}">
      <dgm:prSet/>
      <dgm:spPr/>
      <dgm:t>
        <a:bodyPr/>
        <a:lstStyle/>
        <a:p>
          <a:endParaRPr lang="th-TH" sz="1800"/>
        </a:p>
      </dgm:t>
    </dgm:pt>
    <dgm:pt modelId="{86C1CD23-609E-4E2C-AD5B-088CFF0CE553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3.</a:t>
          </a:r>
          <a:r>
            <a:rPr lang="th-TH" sz="1800" dirty="0" smtClean="0"/>
            <a:t>จงอธิบายหน้าที่ของโปรแกรม </a:t>
          </a:r>
          <a:r>
            <a:rPr lang="en-US" sz="1800" dirty="0" smtClean="0"/>
            <a:t>Microsoft word</a:t>
          </a:r>
          <a:r>
            <a:rPr lang="th-TH" sz="1800" dirty="0" smtClean="0"/>
            <a:t> </a:t>
          </a:r>
          <a:endParaRPr lang="th-TH" sz="1800" dirty="0"/>
        </a:p>
      </dgm:t>
    </dgm:pt>
    <dgm:pt modelId="{88641491-D372-4752-A31B-15A53F3FD24B}" type="parTrans" cxnId="{D1CB8613-C03D-4CE2-B5F6-8DC896FBD804}">
      <dgm:prSet/>
      <dgm:spPr/>
      <dgm:t>
        <a:bodyPr/>
        <a:lstStyle/>
        <a:p>
          <a:endParaRPr lang="th-TH" sz="1800"/>
        </a:p>
      </dgm:t>
    </dgm:pt>
    <dgm:pt modelId="{DDE8A8B3-C4EC-4823-82DE-743105494615}" type="sibTrans" cxnId="{D1CB8613-C03D-4CE2-B5F6-8DC896FBD804}">
      <dgm:prSet/>
      <dgm:spPr/>
      <dgm:t>
        <a:bodyPr/>
        <a:lstStyle/>
        <a:p>
          <a:endParaRPr lang="th-TH" sz="1800"/>
        </a:p>
      </dgm:t>
    </dgm:pt>
    <dgm:pt modelId="{8B647CD8-2323-4088-99A7-E2AB23E42E5B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4.</a:t>
          </a:r>
          <a:r>
            <a:rPr lang="th-TH" sz="1800" dirty="0" smtClean="0"/>
            <a:t>จงอธิบายวิธีการเรียกโปรแกรม </a:t>
          </a:r>
          <a:r>
            <a:rPr lang="en-US" sz="1800" dirty="0" smtClean="0"/>
            <a:t>Microsoft word</a:t>
          </a:r>
          <a:r>
            <a:rPr lang="th-TH" sz="1800" dirty="0" smtClean="0"/>
            <a:t> ให้ถูกต้อง</a:t>
          </a:r>
          <a:endParaRPr lang="th-TH" sz="1800" dirty="0"/>
        </a:p>
      </dgm:t>
    </dgm:pt>
    <dgm:pt modelId="{4460DCC0-6590-4CAC-850F-B82BD37FA551}" type="parTrans" cxnId="{C62EE4F0-E77B-4C5F-ACF8-E42A9C83CD46}">
      <dgm:prSet/>
      <dgm:spPr/>
      <dgm:t>
        <a:bodyPr/>
        <a:lstStyle/>
        <a:p>
          <a:endParaRPr lang="th-TH" sz="1800"/>
        </a:p>
      </dgm:t>
    </dgm:pt>
    <dgm:pt modelId="{05974861-7251-4B2B-B5B7-D27091FB4025}" type="sibTrans" cxnId="{C62EE4F0-E77B-4C5F-ACF8-E42A9C83CD46}">
      <dgm:prSet/>
      <dgm:spPr/>
      <dgm:t>
        <a:bodyPr/>
        <a:lstStyle/>
        <a:p>
          <a:endParaRPr lang="th-TH" sz="1800"/>
        </a:p>
      </dgm:t>
    </dgm:pt>
    <dgm:pt modelId="{FB7464C3-5998-4B74-81DA-AB0C3A16041B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5.</a:t>
          </a:r>
          <a:r>
            <a:rPr lang="th-TH" sz="1800" dirty="0" smtClean="0"/>
            <a:t>จงอธิบายขั้นตอนการตั้งกั้นหน้ากั้นหลัง พร้อมบอกความสำคัญให้ถูกต้อง</a:t>
          </a:r>
          <a:endParaRPr lang="th-TH" sz="1800" dirty="0"/>
        </a:p>
      </dgm:t>
    </dgm:pt>
    <dgm:pt modelId="{4CDE184B-81C9-4B80-A3C6-E3911E57D7FD}" type="parTrans" cxnId="{0BB5B81F-79DF-420F-A3F9-A5ADCFF85968}">
      <dgm:prSet/>
      <dgm:spPr/>
      <dgm:t>
        <a:bodyPr/>
        <a:lstStyle/>
        <a:p>
          <a:endParaRPr lang="th-TH" sz="1800"/>
        </a:p>
      </dgm:t>
    </dgm:pt>
    <dgm:pt modelId="{29A6CFB7-54E2-4753-88A4-ECD5897C44D3}" type="sibTrans" cxnId="{0BB5B81F-79DF-420F-A3F9-A5ADCFF85968}">
      <dgm:prSet/>
      <dgm:spPr/>
      <dgm:t>
        <a:bodyPr/>
        <a:lstStyle/>
        <a:p>
          <a:endParaRPr lang="th-TH" sz="1800"/>
        </a:p>
      </dgm:t>
    </dgm:pt>
    <dgm:pt modelId="{FAC94C5C-FB8A-4C1F-8D44-31541A4B3CE9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6.</a:t>
          </a:r>
          <a:r>
            <a:rPr lang="th-TH" sz="1800" dirty="0" smtClean="0"/>
            <a:t>จงอธิบายการประยุกต์ใช้โปรแกรม </a:t>
          </a:r>
          <a:r>
            <a:rPr lang="en-US" sz="1800" dirty="0" smtClean="0"/>
            <a:t>Microsoft word </a:t>
          </a:r>
          <a:r>
            <a:rPr lang="th-TH" sz="1800" dirty="0" smtClean="0"/>
            <a:t>กับงานธุรกิจ</a:t>
          </a:r>
          <a:endParaRPr lang="th-TH" sz="1800" dirty="0"/>
        </a:p>
      </dgm:t>
    </dgm:pt>
    <dgm:pt modelId="{5C6A7704-189D-4B3C-903F-B2C50F3E88F4}" type="parTrans" cxnId="{47B65920-6AAA-47C2-B374-8CD7404A1EB1}">
      <dgm:prSet/>
      <dgm:spPr/>
      <dgm:t>
        <a:bodyPr/>
        <a:lstStyle/>
        <a:p>
          <a:endParaRPr lang="th-TH" sz="1800"/>
        </a:p>
      </dgm:t>
    </dgm:pt>
    <dgm:pt modelId="{BF26821A-6970-47A0-856D-0D28D176FB71}" type="sibTrans" cxnId="{47B65920-6AAA-47C2-B374-8CD7404A1EB1}">
      <dgm:prSet/>
      <dgm:spPr/>
      <dgm:t>
        <a:bodyPr/>
        <a:lstStyle/>
        <a:p>
          <a:endParaRPr lang="th-TH" sz="1800"/>
        </a:p>
      </dgm:t>
    </dgm:pt>
    <dgm:pt modelId="{5FEC73DC-3CDB-4F14-AA13-38A87B472B9F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7.</a:t>
          </a:r>
          <a:r>
            <a:rPr lang="th-TH" sz="1800" dirty="0" smtClean="0"/>
            <a:t>จงอธิบายกาจัดทำเอกสารในรูปแบบต่างๆมีอะไรบ้าง</a:t>
          </a:r>
          <a:endParaRPr lang="th-TH" sz="1800" dirty="0"/>
        </a:p>
      </dgm:t>
    </dgm:pt>
    <dgm:pt modelId="{BEE25DF5-A311-432E-BDA0-90878370542D}" type="parTrans" cxnId="{82B67688-A27C-4D28-AC02-20F73E0C52D8}">
      <dgm:prSet/>
      <dgm:spPr/>
      <dgm:t>
        <a:bodyPr/>
        <a:lstStyle/>
        <a:p>
          <a:endParaRPr lang="th-TH" sz="1800"/>
        </a:p>
      </dgm:t>
    </dgm:pt>
    <dgm:pt modelId="{76DFFAD7-D215-4F8A-BB4B-5888E3CF5E82}" type="sibTrans" cxnId="{82B67688-A27C-4D28-AC02-20F73E0C52D8}">
      <dgm:prSet/>
      <dgm:spPr/>
      <dgm:t>
        <a:bodyPr/>
        <a:lstStyle/>
        <a:p>
          <a:endParaRPr lang="th-TH" sz="1800"/>
        </a:p>
      </dgm:t>
    </dgm:pt>
    <dgm:pt modelId="{732A97AE-6766-44E7-8C35-961174A0D3FD}">
      <dgm:prSet phldrT="[ข้อความ]" custT="1"/>
      <dgm:spPr/>
      <dgm:t>
        <a:bodyPr/>
        <a:lstStyle/>
        <a:p>
          <a:pPr algn="l"/>
          <a:r>
            <a:rPr lang="en-US" sz="1800" dirty="0" smtClean="0"/>
            <a:t>10.</a:t>
          </a:r>
          <a:r>
            <a:rPr lang="th-TH" sz="1800" dirty="0" smtClean="0"/>
            <a:t>จงบอกความสามารถในการนำโปรแกรม </a:t>
          </a:r>
          <a:r>
            <a:rPr lang="en-US" sz="1800" dirty="0" smtClean="0"/>
            <a:t>Microsoft word </a:t>
          </a:r>
          <a:r>
            <a:rPr lang="th-TH" sz="1800" dirty="0" smtClean="0"/>
            <a:t>ไปใช้ประโยชน์ทางด้านใดบ้าง</a:t>
          </a:r>
          <a:endParaRPr lang="th-TH" sz="1800" dirty="0"/>
        </a:p>
      </dgm:t>
    </dgm:pt>
    <dgm:pt modelId="{268197FE-BD98-4B46-B056-F263F16F7FC8}" type="parTrans" cxnId="{86E255F6-6A5C-4CB3-8319-A981001AB316}">
      <dgm:prSet/>
      <dgm:spPr/>
      <dgm:t>
        <a:bodyPr/>
        <a:lstStyle/>
        <a:p>
          <a:endParaRPr lang="th-TH"/>
        </a:p>
      </dgm:t>
    </dgm:pt>
    <dgm:pt modelId="{3B44B556-C5BA-498B-B2AC-66000A96A12C}" type="sibTrans" cxnId="{86E255F6-6A5C-4CB3-8319-A981001AB316}">
      <dgm:prSet/>
      <dgm:spPr/>
      <dgm:t>
        <a:bodyPr/>
        <a:lstStyle/>
        <a:p>
          <a:endParaRPr lang="th-TH"/>
        </a:p>
      </dgm:t>
    </dgm:pt>
    <dgm:pt modelId="{26F0CC39-8693-45F0-B3D5-9E82D62F9422}" type="pres">
      <dgm:prSet presAssocID="{3D0EFC26-3E59-4515-8E99-6D5CEFDED2F7}" presName="compositeShape" presStyleCnt="0">
        <dgm:presLayoutVars>
          <dgm:dir/>
          <dgm:resizeHandles/>
        </dgm:presLayoutVars>
      </dgm:prSet>
      <dgm:spPr/>
    </dgm:pt>
    <dgm:pt modelId="{3E140C69-9B98-4D21-8794-4AF643A9637A}" type="pres">
      <dgm:prSet presAssocID="{3D0EFC26-3E59-4515-8E99-6D5CEFDED2F7}" presName="pyramid" presStyleLbl="node1" presStyleIdx="0" presStyleCnt="1" custScaleX="71844" custLinFactNeighborX="-49393" custLinFactNeighborY="-3322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95BF23B7-6BC0-4362-B11A-B9784CE5F0DE}" type="pres">
      <dgm:prSet presAssocID="{3D0EFC26-3E59-4515-8E99-6D5CEFDED2F7}" presName="theList" presStyleCnt="0"/>
      <dgm:spPr/>
    </dgm:pt>
    <dgm:pt modelId="{7F93B133-0703-4502-9135-4B5BBFA5D906}" type="pres">
      <dgm:prSet presAssocID="{86B32A00-B798-4D54-BAF3-E827152FEAAE}" presName="aNode" presStyleLbl="fgAcc1" presStyleIdx="0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233060-7636-47BB-AC85-99A2A9B45B5C}" type="pres">
      <dgm:prSet presAssocID="{86B32A00-B798-4D54-BAF3-E827152FEAAE}" presName="aSpace" presStyleCnt="0"/>
      <dgm:spPr/>
    </dgm:pt>
    <dgm:pt modelId="{41B51A7E-3484-4293-B42E-269E9E89E87A}" type="pres">
      <dgm:prSet presAssocID="{AB8D76E5-A254-477C-BE50-B4639BFB922F}" presName="aNode" presStyleLbl="fgAcc1" presStyleIdx="1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C14CA75-9F28-4BEA-A577-21391BA111EB}" type="pres">
      <dgm:prSet presAssocID="{AB8D76E5-A254-477C-BE50-B4639BFB922F}" presName="aSpace" presStyleCnt="0"/>
      <dgm:spPr/>
    </dgm:pt>
    <dgm:pt modelId="{75203D8F-1A34-4884-9FEF-5EDE47C7A939}" type="pres">
      <dgm:prSet presAssocID="{86C1CD23-609E-4E2C-AD5B-088CFF0CE553}" presName="aNode" presStyleLbl="fgAcc1" presStyleIdx="2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51A4D2-6774-44A4-A273-DA06202B4ACD}" type="pres">
      <dgm:prSet presAssocID="{86C1CD23-609E-4E2C-AD5B-088CFF0CE553}" presName="aSpace" presStyleCnt="0"/>
      <dgm:spPr/>
    </dgm:pt>
    <dgm:pt modelId="{22CB2B5F-3F00-49F8-A4D0-82AD4DB66715}" type="pres">
      <dgm:prSet presAssocID="{8B647CD8-2323-4088-99A7-E2AB23E42E5B}" presName="aNode" presStyleLbl="fgAcc1" presStyleIdx="3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C5B1A3-B33B-4E92-AB13-B19BA1120052}" type="pres">
      <dgm:prSet presAssocID="{8B647CD8-2323-4088-99A7-E2AB23E42E5B}" presName="aSpace" presStyleCnt="0"/>
      <dgm:spPr/>
    </dgm:pt>
    <dgm:pt modelId="{72874C90-6E89-435A-A7A8-53C2C1935CF3}" type="pres">
      <dgm:prSet presAssocID="{FB7464C3-5998-4B74-81DA-AB0C3A16041B}" presName="aNode" presStyleLbl="fgAcc1" presStyleIdx="4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2934FD5-6488-4AEE-AD0D-E83E51A11C13}" type="pres">
      <dgm:prSet presAssocID="{FB7464C3-5998-4B74-81DA-AB0C3A16041B}" presName="aSpace" presStyleCnt="0"/>
      <dgm:spPr/>
    </dgm:pt>
    <dgm:pt modelId="{60558B1C-B663-4599-997C-BE52A23340DE}" type="pres">
      <dgm:prSet presAssocID="{FAC94C5C-FB8A-4C1F-8D44-31541A4B3CE9}" presName="aNode" presStyleLbl="fgAcc1" presStyleIdx="5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F06F113-8B59-4D26-BE1B-72C1BC42756E}" type="pres">
      <dgm:prSet presAssocID="{FAC94C5C-FB8A-4C1F-8D44-31541A4B3CE9}" presName="aSpace" presStyleCnt="0"/>
      <dgm:spPr/>
    </dgm:pt>
    <dgm:pt modelId="{418A0752-5860-4C9F-8A37-A46EEF87E4BD}" type="pres">
      <dgm:prSet presAssocID="{5FEC73DC-3CDB-4F14-AA13-38A87B472B9F}" presName="aNode" presStyleLbl="fgAcc1" presStyleIdx="6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45E228D-CDA5-4E50-851A-D4B05B866283}" type="pres">
      <dgm:prSet presAssocID="{5FEC73DC-3CDB-4F14-AA13-38A87B472B9F}" presName="aSpace" presStyleCnt="0"/>
      <dgm:spPr/>
    </dgm:pt>
    <dgm:pt modelId="{89DFC32B-C183-4B18-824E-692E655C37A7}" type="pres">
      <dgm:prSet presAssocID="{83F13ABA-77FA-4124-9742-5EB0D35A2EB9}" presName="aNode" presStyleLbl="fgAcc1" presStyleIdx="7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78C0C4-CC8D-41C4-A0CB-5F9D270AFFDF}" type="pres">
      <dgm:prSet presAssocID="{83F13ABA-77FA-4124-9742-5EB0D35A2EB9}" presName="aSpace" presStyleCnt="0"/>
      <dgm:spPr/>
    </dgm:pt>
    <dgm:pt modelId="{E09B38FE-2ADF-4AAA-9BE1-36C55A424839}" type="pres">
      <dgm:prSet presAssocID="{9F4643D7-4E00-44F1-95E8-206C526EFDC8}" presName="aNode" presStyleLbl="fgAcc1" presStyleIdx="8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6FA3202-EF04-40D4-9896-9280025D3528}" type="pres">
      <dgm:prSet presAssocID="{9F4643D7-4E00-44F1-95E8-206C526EFDC8}" presName="aSpace" presStyleCnt="0"/>
      <dgm:spPr/>
    </dgm:pt>
    <dgm:pt modelId="{A36C5289-40BE-4601-BD64-3036151A7678}" type="pres">
      <dgm:prSet presAssocID="{732A97AE-6766-44E7-8C35-961174A0D3FD}" presName="aNode" presStyleLbl="fgAcc1" presStyleIdx="9" presStyleCnt="10" custScaleX="208046" custScaleY="105023" custLinFactY="49668" custLinFactNeighborX="-13658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9F6CB2F-EAD9-4302-9E5E-570E7EDAD34C}" type="pres">
      <dgm:prSet presAssocID="{732A97AE-6766-44E7-8C35-961174A0D3FD}" presName="aSpace" presStyleCnt="0"/>
      <dgm:spPr/>
    </dgm:pt>
  </dgm:ptLst>
  <dgm:cxnLst>
    <dgm:cxn modelId="{C39B17D6-DF57-4FD0-AF6A-4BBE463D416A}" type="presOf" srcId="{86C1CD23-609E-4E2C-AD5B-088CFF0CE553}" destId="{75203D8F-1A34-4884-9FEF-5EDE47C7A939}" srcOrd="0" destOrd="0" presId="urn:microsoft.com/office/officeart/2005/8/layout/pyramid2"/>
    <dgm:cxn modelId="{90C588D4-ABEB-4381-A552-C83D95D64399}" srcId="{3D0EFC26-3E59-4515-8E99-6D5CEFDED2F7}" destId="{83F13ABA-77FA-4124-9742-5EB0D35A2EB9}" srcOrd="7" destOrd="0" parTransId="{F7D79D1E-C88E-4E21-AB9D-73D3F3631BCA}" sibTransId="{2F6F79C0-E12C-41D2-8CCF-96CB871BD758}"/>
    <dgm:cxn modelId="{5F6EECC5-1FE1-4596-B6D6-D6CD2814D452}" type="presOf" srcId="{86B32A00-B798-4D54-BAF3-E827152FEAAE}" destId="{7F93B133-0703-4502-9135-4B5BBFA5D906}" srcOrd="0" destOrd="0" presId="urn:microsoft.com/office/officeart/2005/8/layout/pyramid2"/>
    <dgm:cxn modelId="{D1CB8613-C03D-4CE2-B5F6-8DC896FBD804}" srcId="{3D0EFC26-3E59-4515-8E99-6D5CEFDED2F7}" destId="{86C1CD23-609E-4E2C-AD5B-088CFF0CE553}" srcOrd="2" destOrd="0" parTransId="{88641491-D372-4752-A31B-15A53F3FD24B}" sibTransId="{DDE8A8B3-C4EC-4823-82DE-743105494615}"/>
    <dgm:cxn modelId="{364C36F5-4E57-43FE-9A22-DE42BF0A31B6}" type="presOf" srcId="{FAC94C5C-FB8A-4C1F-8D44-31541A4B3CE9}" destId="{60558B1C-B663-4599-997C-BE52A23340DE}" srcOrd="0" destOrd="0" presId="urn:microsoft.com/office/officeart/2005/8/layout/pyramid2"/>
    <dgm:cxn modelId="{5E9E3E55-8B63-4395-A1C7-EA196730A148}" type="presOf" srcId="{FB7464C3-5998-4B74-81DA-AB0C3A16041B}" destId="{72874C90-6E89-435A-A7A8-53C2C1935CF3}" srcOrd="0" destOrd="0" presId="urn:microsoft.com/office/officeart/2005/8/layout/pyramid2"/>
    <dgm:cxn modelId="{A581C486-4280-44CE-A7BB-4C271E48EC2A}" type="presOf" srcId="{5FEC73DC-3CDB-4F14-AA13-38A87B472B9F}" destId="{418A0752-5860-4C9F-8A37-A46EEF87E4BD}" srcOrd="0" destOrd="0" presId="urn:microsoft.com/office/officeart/2005/8/layout/pyramid2"/>
    <dgm:cxn modelId="{47B65920-6AAA-47C2-B374-8CD7404A1EB1}" srcId="{3D0EFC26-3E59-4515-8E99-6D5CEFDED2F7}" destId="{FAC94C5C-FB8A-4C1F-8D44-31541A4B3CE9}" srcOrd="5" destOrd="0" parTransId="{5C6A7704-189D-4B3C-903F-B2C50F3E88F4}" sibTransId="{BF26821A-6970-47A0-856D-0D28D176FB71}"/>
    <dgm:cxn modelId="{318895F7-3AAC-4707-A7E1-3A5A14BD4ACD}" srcId="{3D0EFC26-3E59-4515-8E99-6D5CEFDED2F7}" destId="{86B32A00-B798-4D54-BAF3-E827152FEAAE}" srcOrd="0" destOrd="0" parTransId="{217FADFF-1E37-4D7A-B0D2-588CFFCA56FA}" sibTransId="{B3758E1E-0FA4-4A86-B6AD-913CCDF5D459}"/>
    <dgm:cxn modelId="{C62EE4F0-E77B-4C5F-ACF8-E42A9C83CD46}" srcId="{3D0EFC26-3E59-4515-8E99-6D5CEFDED2F7}" destId="{8B647CD8-2323-4088-99A7-E2AB23E42E5B}" srcOrd="3" destOrd="0" parTransId="{4460DCC0-6590-4CAC-850F-B82BD37FA551}" sibTransId="{05974861-7251-4B2B-B5B7-D27091FB4025}"/>
    <dgm:cxn modelId="{82B67688-A27C-4D28-AC02-20F73E0C52D8}" srcId="{3D0EFC26-3E59-4515-8E99-6D5CEFDED2F7}" destId="{5FEC73DC-3CDB-4F14-AA13-38A87B472B9F}" srcOrd="6" destOrd="0" parTransId="{BEE25DF5-A311-432E-BDA0-90878370542D}" sibTransId="{76DFFAD7-D215-4F8A-BB4B-5888E3CF5E82}"/>
    <dgm:cxn modelId="{112345C5-2FF0-4B9F-A5D3-8906B3EB67FC}" type="presOf" srcId="{83F13ABA-77FA-4124-9742-5EB0D35A2EB9}" destId="{89DFC32B-C183-4B18-824E-692E655C37A7}" srcOrd="0" destOrd="0" presId="urn:microsoft.com/office/officeart/2005/8/layout/pyramid2"/>
    <dgm:cxn modelId="{782CFEC4-4B49-408A-99DE-2316B3BF74CD}" srcId="{3D0EFC26-3E59-4515-8E99-6D5CEFDED2F7}" destId="{AB8D76E5-A254-477C-BE50-B4639BFB922F}" srcOrd="1" destOrd="0" parTransId="{D5BCF830-A133-4CD4-B6E8-453E199D8ACF}" sibTransId="{9C537EE8-8465-4740-87F7-57ABA0CE3A10}"/>
    <dgm:cxn modelId="{52A54DD8-BC8B-43DA-9448-E2A0A7FAD54E}" type="presOf" srcId="{732A97AE-6766-44E7-8C35-961174A0D3FD}" destId="{A36C5289-40BE-4601-BD64-3036151A7678}" srcOrd="0" destOrd="0" presId="urn:microsoft.com/office/officeart/2005/8/layout/pyramid2"/>
    <dgm:cxn modelId="{5DC477E0-8E84-4DF7-A730-1E9120DAA1D3}" srcId="{3D0EFC26-3E59-4515-8E99-6D5CEFDED2F7}" destId="{9F4643D7-4E00-44F1-95E8-206C526EFDC8}" srcOrd="8" destOrd="0" parTransId="{661623DA-3999-4DDA-BDEF-76D2B2354095}" sibTransId="{2B9F79B2-7AC8-4D17-8B43-33AE17F273B5}"/>
    <dgm:cxn modelId="{512C97F3-BF5F-4751-85A3-8331AFED6C6A}" type="presOf" srcId="{AB8D76E5-A254-477C-BE50-B4639BFB922F}" destId="{41B51A7E-3484-4293-B42E-269E9E89E87A}" srcOrd="0" destOrd="0" presId="urn:microsoft.com/office/officeart/2005/8/layout/pyramid2"/>
    <dgm:cxn modelId="{83E5BC70-7F1E-4149-AE23-0A816739244A}" type="presOf" srcId="{9F4643D7-4E00-44F1-95E8-206C526EFDC8}" destId="{E09B38FE-2ADF-4AAA-9BE1-36C55A424839}" srcOrd="0" destOrd="0" presId="urn:microsoft.com/office/officeart/2005/8/layout/pyramid2"/>
    <dgm:cxn modelId="{86E255F6-6A5C-4CB3-8319-A981001AB316}" srcId="{3D0EFC26-3E59-4515-8E99-6D5CEFDED2F7}" destId="{732A97AE-6766-44E7-8C35-961174A0D3FD}" srcOrd="9" destOrd="0" parTransId="{268197FE-BD98-4B46-B056-F263F16F7FC8}" sibTransId="{3B44B556-C5BA-498B-B2AC-66000A96A12C}"/>
    <dgm:cxn modelId="{FF836B85-EA45-453A-8375-6A49262A3308}" type="presOf" srcId="{3D0EFC26-3E59-4515-8E99-6D5CEFDED2F7}" destId="{26F0CC39-8693-45F0-B3D5-9E82D62F9422}" srcOrd="0" destOrd="0" presId="urn:microsoft.com/office/officeart/2005/8/layout/pyramid2"/>
    <dgm:cxn modelId="{BF08AB71-327D-4F8E-97D6-95C7A761E0AC}" type="presOf" srcId="{8B647CD8-2323-4088-99A7-E2AB23E42E5B}" destId="{22CB2B5F-3F00-49F8-A4D0-82AD4DB66715}" srcOrd="0" destOrd="0" presId="urn:microsoft.com/office/officeart/2005/8/layout/pyramid2"/>
    <dgm:cxn modelId="{0BB5B81F-79DF-420F-A3F9-A5ADCFF85968}" srcId="{3D0EFC26-3E59-4515-8E99-6D5CEFDED2F7}" destId="{FB7464C3-5998-4B74-81DA-AB0C3A16041B}" srcOrd="4" destOrd="0" parTransId="{4CDE184B-81C9-4B80-A3C6-E3911E57D7FD}" sibTransId="{29A6CFB7-54E2-4753-88A4-ECD5897C44D3}"/>
    <dgm:cxn modelId="{BB998D83-F9AD-4E0D-B4BE-68A337EC0542}" type="presParOf" srcId="{26F0CC39-8693-45F0-B3D5-9E82D62F9422}" destId="{3E140C69-9B98-4D21-8794-4AF643A9637A}" srcOrd="0" destOrd="0" presId="urn:microsoft.com/office/officeart/2005/8/layout/pyramid2"/>
    <dgm:cxn modelId="{4E703A45-0F27-4C28-8B85-20187A8D814A}" type="presParOf" srcId="{26F0CC39-8693-45F0-B3D5-9E82D62F9422}" destId="{95BF23B7-6BC0-4362-B11A-B9784CE5F0DE}" srcOrd="1" destOrd="0" presId="urn:microsoft.com/office/officeart/2005/8/layout/pyramid2"/>
    <dgm:cxn modelId="{5728C7E4-9E0F-4D37-9D60-6A99C34683D3}" type="presParOf" srcId="{95BF23B7-6BC0-4362-B11A-B9784CE5F0DE}" destId="{7F93B133-0703-4502-9135-4B5BBFA5D906}" srcOrd="0" destOrd="0" presId="urn:microsoft.com/office/officeart/2005/8/layout/pyramid2"/>
    <dgm:cxn modelId="{323B8BFA-7268-47B9-B2B1-A2BF1B2F0793}" type="presParOf" srcId="{95BF23B7-6BC0-4362-B11A-B9784CE5F0DE}" destId="{EE233060-7636-47BB-AC85-99A2A9B45B5C}" srcOrd="1" destOrd="0" presId="urn:microsoft.com/office/officeart/2005/8/layout/pyramid2"/>
    <dgm:cxn modelId="{4772777E-6260-4E0A-8359-9E9C6CF7F1FC}" type="presParOf" srcId="{95BF23B7-6BC0-4362-B11A-B9784CE5F0DE}" destId="{41B51A7E-3484-4293-B42E-269E9E89E87A}" srcOrd="2" destOrd="0" presId="urn:microsoft.com/office/officeart/2005/8/layout/pyramid2"/>
    <dgm:cxn modelId="{E0BB4849-41F4-4684-BD1B-175F7720A60D}" type="presParOf" srcId="{95BF23B7-6BC0-4362-B11A-B9784CE5F0DE}" destId="{BC14CA75-9F28-4BEA-A577-21391BA111EB}" srcOrd="3" destOrd="0" presId="urn:microsoft.com/office/officeart/2005/8/layout/pyramid2"/>
    <dgm:cxn modelId="{1B6DC162-4A6F-4F39-8070-42B31B117307}" type="presParOf" srcId="{95BF23B7-6BC0-4362-B11A-B9784CE5F0DE}" destId="{75203D8F-1A34-4884-9FEF-5EDE47C7A939}" srcOrd="4" destOrd="0" presId="urn:microsoft.com/office/officeart/2005/8/layout/pyramid2"/>
    <dgm:cxn modelId="{1FBAF6D2-0900-4040-9696-4330DD8905F0}" type="presParOf" srcId="{95BF23B7-6BC0-4362-B11A-B9784CE5F0DE}" destId="{2F51A4D2-6774-44A4-A273-DA06202B4ACD}" srcOrd="5" destOrd="0" presId="urn:microsoft.com/office/officeart/2005/8/layout/pyramid2"/>
    <dgm:cxn modelId="{49D5ED92-C901-42A2-8470-37EC8E5A0DF9}" type="presParOf" srcId="{95BF23B7-6BC0-4362-B11A-B9784CE5F0DE}" destId="{22CB2B5F-3F00-49F8-A4D0-82AD4DB66715}" srcOrd="6" destOrd="0" presId="urn:microsoft.com/office/officeart/2005/8/layout/pyramid2"/>
    <dgm:cxn modelId="{2CE940EE-135A-42AF-828F-8084D0E8C216}" type="presParOf" srcId="{95BF23B7-6BC0-4362-B11A-B9784CE5F0DE}" destId="{29C5B1A3-B33B-4E92-AB13-B19BA1120052}" srcOrd="7" destOrd="0" presId="urn:microsoft.com/office/officeart/2005/8/layout/pyramid2"/>
    <dgm:cxn modelId="{CD2919F2-9923-481B-9B38-417ABEB22251}" type="presParOf" srcId="{95BF23B7-6BC0-4362-B11A-B9784CE5F0DE}" destId="{72874C90-6E89-435A-A7A8-53C2C1935CF3}" srcOrd="8" destOrd="0" presId="urn:microsoft.com/office/officeart/2005/8/layout/pyramid2"/>
    <dgm:cxn modelId="{C75293F4-B011-4D20-996B-66D4564CEACC}" type="presParOf" srcId="{95BF23B7-6BC0-4362-B11A-B9784CE5F0DE}" destId="{82934FD5-6488-4AEE-AD0D-E83E51A11C13}" srcOrd="9" destOrd="0" presId="urn:microsoft.com/office/officeart/2005/8/layout/pyramid2"/>
    <dgm:cxn modelId="{DDCD4AF0-BE99-49B6-9F40-062D2602E2BB}" type="presParOf" srcId="{95BF23B7-6BC0-4362-B11A-B9784CE5F0DE}" destId="{60558B1C-B663-4599-997C-BE52A23340DE}" srcOrd="10" destOrd="0" presId="urn:microsoft.com/office/officeart/2005/8/layout/pyramid2"/>
    <dgm:cxn modelId="{882521A5-E058-4B16-9B67-7B152FEC2B2F}" type="presParOf" srcId="{95BF23B7-6BC0-4362-B11A-B9784CE5F0DE}" destId="{1F06F113-8B59-4D26-BE1B-72C1BC42756E}" srcOrd="11" destOrd="0" presId="urn:microsoft.com/office/officeart/2005/8/layout/pyramid2"/>
    <dgm:cxn modelId="{D308227E-5159-4373-90C6-DCF41D68B6BE}" type="presParOf" srcId="{95BF23B7-6BC0-4362-B11A-B9784CE5F0DE}" destId="{418A0752-5860-4C9F-8A37-A46EEF87E4BD}" srcOrd="12" destOrd="0" presId="urn:microsoft.com/office/officeart/2005/8/layout/pyramid2"/>
    <dgm:cxn modelId="{35E8D6D7-1B7C-4688-8340-B68C9CD6B509}" type="presParOf" srcId="{95BF23B7-6BC0-4362-B11A-B9784CE5F0DE}" destId="{445E228D-CDA5-4E50-851A-D4B05B866283}" srcOrd="13" destOrd="0" presId="urn:microsoft.com/office/officeart/2005/8/layout/pyramid2"/>
    <dgm:cxn modelId="{FEDAADCE-46F7-4B61-843A-C88ECB20F793}" type="presParOf" srcId="{95BF23B7-6BC0-4362-B11A-B9784CE5F0DE}" destId="{89DFC32B-C183-4B18-824E-692E655C37A7}" srcOrd="14" destOrd="0" presId="urn:microsoft.com/office/officeart/2005/8/layout/pyramid2"/>
    <dgm:cxn modelId="{27C34BD2-FEF0-4627-A7F4-A503DDD69859}" type="presParOf" srcId="{95BF23B7-6BC0-4362-B11A-B9784CE5F0DE}" destId="{F378C0C4-CC8D-41C4-A0CB-5F9D270AFFDF}" srcOrd="15" destOrd="0" presId="urn:microsoft.com/office/officeart/2005/8/layout/pyramid2"/>
    <dgm:cxn modelId="{26A7654C-77C3-43F2-838C-EBE4260B3FE3}" type="presParOf" srcId="{95BF23B7-6BC0-4362-B11A-B9784CE5F0DE}" destId="{E09B38FE-2ADF-4AAA-9BE1-36C55A424839}" srcOrd="16" destOrd="0" presId="urn:microsoft.com/office/officeart/2005/8/layout/pyramid2"/>
    <dgm:cxn modelId="{25353A2F-9180-4340-AAEB-B94B2FDB7540}" type="presParOf" srcId="{95BF23B7-6BC0-4362-B11A-B9784CE5F0DE}" destId="{C6FA3202-EF04-40D4-9896-9280025D3528}" srcOrd="17" destOrd="0" presId="urn:microsoft.com/office/officeart/2005/8/layout/pyramid2"/>
    <dgm:cxn modelId="{D071847F-B5D4-4E30-9DBE-C7FC9F30D82F}" type="presParOf" srcId="{95BF23B7-6BC0-4362-B11A-B9784CE5F0DE}" destId="{A36C5289-40BE-4601-BD64-3036151A7678}" srcOrd="18" destOrd="0" presId="urn:microsoft.com/office/officeart/2005/8/layout/pyramid2"/>
    <dgm:cxn modelId="{69C05667-52A2-45E7-AC87-1D6AF11F3467}" type="presParOf" srcId="{95BF23B7-6BC0-4362-B11A-B9784CE5F0DE}" destId="{59F6CB2F-EAD9-4302-9E5E-570E7EDAD34C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40C69-9B98-4D21-8794-4AF643A9637A}">
      <dsp:nvSpPr>
        <dsp:cNvPr id="0" name=""/>
        <dsp:cNvSpPr/>
      </dsp:nvSpPr>
      <dsp:spPr>
        <a:xfrm>
          <a:off x="0" y="0"/>
          <a:ext cx="3634319" cy="5058627"/>
        </a:xfrm>
        <a:prstGeom prst="triangl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7F93B133-0703-4502-9135-4B5BBFA5D906}">
      <dsp:nvSpPr>
        <dsp:cNvPr id="0" name=""/>
        <dsp:cNvSpPr/>
      </dsp:nvSpPr>
      <dsp:spPr>
        <a:xfrm>
          <a:off x="1515530" y="720080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1.</a:t>
          </a:r>
          <a:r>
            <a:rPr lang="th-TH" sz="1800" kern="1200" dirty="0" smtClean="0"/>
            <a:t>โปรแกรมใน </a:t>
          </a:r>
          <a:r>
            <a:rPr lang="en-US" sz="1800" kern="1200" dirty="0" smtClean="0"/>
            <a:t>Microsoft office </a:t>
          </a:r>
          <a:r>
            <a:rPr lang="th-TH" sz="1800" kern="1200" dirty="0" smtClean="0"/>
            <a:t>มีโปรแกรมอะไรบ้าง</a:t>
          </a:r>
          <a:endParaRPr lang="th-TH" sz="1800" kern="1200" dirty="0"/>
        </a:p>
      </dsp:txBody>
      <dsp:txXfrm>
        <a:off x="1533183" y="737733"/>
        <a:ext cx="6805470" cy="326311"/>
      </dsp:txXfrm>
    </dsp:sp>
    <dsp:sp modelId="{41B51A7E-3484-4293-B42E-269E9E89E87A}">
      <dsp:nvSpPr>
        <dsp:cNvPr id="0" name=""/>
        <dsp:cNvSpPr/>
      </dsp:nvSpPr>
      <dsp:spPr>
        <a:xfrm>
          <a:off x="1515530" y="1124739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</a:t>
          </a:r>
          <a:r>
            <a:rPr lang="th-TH" sz="1800" kern="1200" dirty="0" smtClean="0"/>
            <a:t>จงอธิบายหน้าที่เครื่องมือต่างๆ ของโปรแกรม </a:t>
          </a:r>
          <a:r>
            <a:rPr lang="en-US" sz="1800" kern="1200" dirty="0" smtClean="0"/>
            <a:t>Microsoft word</a:t>
          </a:r>
          <a:endParaRPr lang="th-TH" sz="1800" kern="1200" dirty="0"/>
        </a:p>
      </dsp:txBody>
      <dsp:txXfrm>
        <a:off x="1533183" y="1142392"/>
        <a:ext cx="6805470" cy="326311"/>
      </dsp:txXfrm>
    </dsp:sp>
    <dsp:sp modelId="{75203D8F-1A34-4884-9FEF-5EDE47C7A939}">
      <dsp:nvSpPr>
        <dsp:cNvPr id="0" name=""/>
        <dsp:cNvSpPr/>
      </dsp:nvSpPr>
      <dsp:spPr>
        <a:xfrm>
          <a:off x="1515530" y="1529397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3.</a:t>
          </a:r>
          <a:r>
            <a:rPr lang="th-TH" sz="1800" kern="1200" dirty="0" smtClean="0"/>
            <a:t>จงอธิบายหน้าที่ของโปรแกรม </a:t>
          </a:r>
          <a:r>
            <a:rPr lang="en-US" sz="1800" kern="1200" dirty="0" smtClean="0"/>
            <a:t>Microsoft word</a:t>
          </a:r>
          <a:r>
            <a:rPr lang="th-TH" sz="1800" kern="1200" dirty="0" smtClean="0"/>
            <a:t> </a:t>
          </a:r>
          <a:endParaRPr lang="th-TH" sz="1800" kern="1200" dirty="0"/>
        </a:p>
      </dsp:txBody>
      <dsp:txXfrm>
        <a:off x="1533183" y="1547050"/>
        <a:ext cx="6805470" cy="326311"/>
      </dsp:txXfrm>
    </dsp:sp>
    <dsp:sp modelId="{22CB2B5F-3F00-49F8-A4D0-82AD4DB66715}">
      <dsp:nvSpPr>
        <dsp:cNvPr id="0" name=""/>
        <dsp:cNvSpPr/>
      </dsp:nvSpPr>
      <dsp:spPr>
        <a:xfrm>
          <a:off x="1515530" y="1934055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4.</a:t>
          </a:r>
          <a:r>
            <a:rPr lang="th-TH" sz="1800" kern="1200" dirty="0" smtClean="0"/>
            <a:t>จงอธิบายวิธีการเรียกโปรแกรม </a:t>
          </a:r>
          <a:r>
            <a:rPr lang="en-US" sz="1800" kern="1200" dirty="0" smtClean="0"/>
            <a:t>Microsoft word</a:t>
          </a:r>
          <a:r>
            <a:rPr lang="th-TH" sz="1800" kern="1200" dirty="0" smtClean="0"/>
            <a:t> ให้ถูกต้อง</a:t>
          </a:r>
          <a:endParaRPr lang="th-TH" sz="1800" kern="1200" dirty="0"/>
        </a:p>
      </dsp:txBody>
      <dsp:txXfrm>
        <a:off x="1533183" y="1951708"/>
        <a:ext cx="6805470" cy="326311"/>
      </dsp:txXfrm>
    </dsp:sp>
    <dsp:sp modelId="{72874C90-6E89-435A-A7A8-53C2C1935CF3}">
      <dsp:nvSpPr>
        <dsp:cNvPr id="0" name=""/>
        <dsp:cNvSpPr/>
      </dsp:nvSpPr>
      <dsp:spPr>
        <a:xfrm>
          <a:off x="1515530" y="2338713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5.</a:t>
          </a:r>
          <a:r>
            <a:rPr lang="th-TH" sz="1800" kern="1200" dirty="0" smtClean="0"/>
            <a:t>จงอธิบายขั้นตอนการตั้งกั้นหน้ากั้นหลัง พร้อมบอกความสำคัญให้ถูกต้อง</a:t>
          </a:r>
          <a:endParaRPr lang="th-TH" sz="1800" kern="1200" dirty="0"/>
        </a:p>
      </dsp:txBody>
      <dsp:txXfrm>
        <a:off x="1533183" y="2356366"/>
        <a:ext cx="6805470" cy="326311"/>
      </dsp:txXfrm>
    </dsp:sp>
    <dsp:sp modelId="{60558B1C-B663-4599-997C-BE52A23340DE}">
      <dsp:nvSpPr>
        <dsp:cNvPr id="0" name=""/>
        <dsp:cNvSpPr/>
      </dsp:nvSpPr>
      <dsp:spPr>
        <a:xfrm>
          <a:off x="1515530" y="2743371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6.</a:t>
          </a:r>
          <a:r>
            <a:rPr lang="th-TH" sz="1800" kern="1200" dirty="0" smtClean="0"/>
            <a:t>จงอธิบายการประยุกต์ใช้โปรแกรม </a:t>
          </a:r>
          <a:r>
            <a:rPr lang="en-US" sz="1800" kern="1200" dirty="0" smtClean="0"/>
            <a:t>Microsoft word </a:t>
          </a:r>
          <a:r>
            <a:rPr lang="th-TH" sz="1800" kern="1200" dirty="0" smtClean="0"/>
            <a:t>กับงานธุรกิจ</a:t>
          </a:r>
          <a:endParaRPr lang="th-TH" sz="1800" kern="1200" dirty="0"/>
        </a:p>
      </dsp:txBody>
      <dsp:txXfrm>
        <a:off x="1533183" y="2761024"/>
        <a:ext cx="6805470" cy="326311"/>
      </dsp:txXfrm>
    </dsp:sp>
    <dsp:sp modelId="{418A0752-5860-4C9F-8A37-A46EEF87E4BD}">
      <dsp:nvSpPr>
        <dsp:cNvPr id="0" name=""/>
        <dsp:cNvSpPr/>
      </dsp:nvSpPr>
      <dsp:spPr>
        <a:xfrm>
          <a:off x="1515530" y="3148030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7.</a:t>
          </a:r>
          <a:r>
            <a:rPr lang="th-TH" sz="1800" kern="1200" dirty="0" smtClean="0"/>
            <a:t>จงอธิบายกาจัดทำเอกสารในรูปแบบต่างๆมีอะไรบ้าง</a:t>
          </a:r>
          <a:endParaRPr lang="th-TH" sz="1800" kern="1200" dirty="0"/>
        </a:p>
      </dsp:txBody>
      <dsp:txXfrm>
        <a:off x="1533183" y="3165683"/>
        <a:ext cx="6805470" cy="326311"/>
      </dsp:txXfrm>
    </dsp:sp>
    <dsp:sp modelId="{89DFC32B-C183-4B18-824E-692E655C37A7}">
      <dsp:nvSpPr>
        <dsp:cNvPr id="0" name=""/>
        <dsp:cNvSpPr/>
      </dsp:nvSpPr>
      <dsp:spPr>
        <a:xfrm>
          <a:off x="1515530" y="3552688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8.</a:t>
          </a:r>
          <a:r>
            <a:rPr lang="th-TH" sz="1800" kern="1200" dirty="0" smtClean="0"/>
            <a:t>จงอธิบายประโยชน์ของโปรแกรม </a:t>
          </a:r>
          <a:r>
            <a:rPr lang="en-US" sz="1800" kern="1200" dirty="0" smtClean="0"/>
            <a:t>Microsoft word</a:t>
          </a:r>
          <a:endParaRPr lang="th-TH" sz="1800" kern="1200" dirty="0"/>
        </a:p>
      </dsp:txBody>
      <dsp:txXfrm>
        <a:off x="1533183" y="3570341"/>
        <a:ext cx="6805470" cy="326311"/>
      </dsp:txXfrm>
    </dsp:sp>
    <dsp:sp modelId="{E09B38FE-2ADF-4AAA-9BE1-36C55A424839}">
      <dsp:nvSpPr>
        <dsp:cNvPr id="0" name=""/>
        <dsp:cNvSpPr/>
      </dsp:nvSpPr>
      <dsp:spPr>
        <a:xfrm>
          <a:off x="1515530" y="3957346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9.</a:t>
          </a:r>
          <a:r>
            <a:rPr lang="th-TH" sz="1800" kern="1200" dirty="0" smtClean="0"/>
            <a:t>จงสร้างจดหมายเวียนให้ถูกต้อง</a:t>
          </a:r>
          <a:endParaRPr lang="th-TH" sz="1800" kern="1200" dirty="0"/>
        </a:p>
      </dsp:txBody>
      <dsp:txXfrm>
        <a:off x="1533183" y="3974999"/>
        <a:ext cx="6805470" cy="326311"/>
      </dsp:txXfrm>
    </dsp:sp>
    <dsp:sp modelId="{A36C5289-40BE-4601-BD64-3036151A7678}">
      <dsp:nvSpPr>
        <dsp:cNvPr id="0" name=""/>
        <dsp:cNvSpPr/>
      </dsp:nvSpPr>
      <dsp:spPr>
        <a:xfrm>
          <a:off x="1515530" y="4362004"/>
          <a:ext cx="6840776" cy="361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10.</a:t>
          </a:r>
          <a:r>
            <a:rPr lang="th-TH" sz="1800" kern="1200" dirty="0" smtClean="0"/>
            <a:t>จงบอกความสามารถในการนำโปรแกรม </a:t>
          </a:r>
          <a:r>
            <a:rPr lang="en-US" sz="1800" kern="1200" dirty="0" smtClean="0"/>
            <a:t>Microsoft word </a:t>
          </a:r>
          <a:r>
            <a:rPr lang="th-TH" sz="1800" kern="1200" dirty="0" smtClean="0"/>
            <a:t>ไปใช้ประโยชน์ทางด้านใดบ้าง</a:t>
          </a:r>
          <a:endParaRPr lang="th-TH" sz="1800" kern="1200" dirty="0"/>
        </a:p>
      </dsp:txBody>
      <dsp:txXfrm>
        <a:off x="1533183" y="4379657"/>
        <a:ext cx="6805470" cy="326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B3E1E-2A67-49DD-A507-020C7DA52FFD}" type="datetimeFigureOut">
              <a:rPr lang="th-TH" smtClean="0"/>
              <a:t>18/08/61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044F-F8EC-4697-A95A-1410DE85FE9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578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6044F-F8EC-4697-A95A-1410DE85FE9B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38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5680" y="1988840"/>
            <a:ext cx="8160907" cy="1524026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5680" y="3501008"/>
            <a:ext cx="8160907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277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404664"/>
            <a:ext cx="10177131" cy="648072"/>
          </a:xfrm>
        </p:spPr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6" y="1772816"/>
            <a:ext cx="10177131" cy="4320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2398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45900-0FB4-41BB-993A-DAE3CCFF5AB8}" type="datetimeFigureOut">
              <a:rPr lang="th-TH" smtClean="0"/>
              <a:t>18/08/61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79C68-9599-4891-BF3E-9B650C7E82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28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/>
          <p:cNvGrpSpPr/>
          <p:nvPr/>
        </p:nvGrpSpPr>
        <p:grpSpPr>
          <a:xfrm>
            <a:off x="4295800" y="836712"/>
            <a:ext cx="6218369" cy="3898090"/>
            <a:chOff x="4654077" y="1268760"/>
            <a:chExt cx="6218368" cy="3898089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0" t="4465" r="23513" b="18141"/>
            <a:stretch/>
          </p:blipFill>
          <p:spPr>
            <a:xfrm>
              <a:off x="6600056" y="1268760"/>
              <a:ext cx="2326412" cy="2880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654077" y="4151186"/>
              <a:ext cx="62183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b="1" dirty="0">
                  <a:solidFill>
                    <a:srgbClr val="373D57"/>
                  </a:solidFill>
                  <a:latin typeface="+mj-lt"/>
                </a:rPr>
                <a:t>มหาวิทยาลัยราชภัฏนครปฐม</a:t>
              </a:r>
              <a:endParaRPr lang="en-US" sz="6000" b="1" dirty="0">
                <a:solidFill>
                  <a:srgbClr val="373D57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711624" y="700189"/>
            <a:ext cx="335969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/>
              <a:t>จดหมายเวียน</a:t>
            </a:r>
            <a:endParaRPr lang="en-US" sz="4800" b="1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46490"/>
            <a:ext cx="1321132" cy="90739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913" t="19551" r="41731" b="8001"/>
          <a:stretch/>
        </p:blipFill>
        <p:spPr>
          <a:xfrm>
            <a:off x="119336" y="2828189"/>
            <a:ext cx="1464794" cy="388733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281" t="32151" r="20469" b="20600"/>
          <a:stretch/>
        </p:blipFill>
        <p:spPr>
          <a:xfrm>
            <a:off x="6339479" y="2840902"/>
            <a:ext cx="5760640" cy="3756450"/>
          </a:xfrm>
          <a:prstGeom prst="rect">
            <a:avLst/>
          </a:prstGeom>
        </p:spPr>
      </p:pic>
      <p:grpSp>
        <p:nvGrpSpPr>
          <p:cNvPr id="12" name="กลุ่ม 11"/>
          <p:cNvGrpSpPr/>
          <p:nvPr/>
        </p:nvGrpSpPr>
        <p:grpSpPr>
          <a:xfrm>
            <a:off x="119336" y="1544758"/>
            <a:ext cx="9289032" cy="1296144"/>
            <a:chOff x="119336" y="1544758"/>
            <a:chExt cx="9289032" cy="1296144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 rotWithShape="1">
            <a:blip r:embed="rId8"/>
            <a:srcRect l="26966" t="46850" r="14563" b="34250"/>
            <a:stretch/>
          </p:blipFill>
          <p:spPr>
            <a:xfrm>
              <a:off x="119336" y="1544758"/>
              <a:ext cx="9289032" cy="1296144"/>
            </a:xfrm>
            <a:prstGeom prst="rect">
              <a:avLst/>
            </a:prstGeom>
          </p:spPr>
        </p:pic>
        <p:sp>
          <p:nvSpPr>
            <p:cNvPr id="11" name="วงรี 10"/>
            <p:cNvSpPr/>
            <p:nvPr/>
          </p:nvSpPr>
          <p:spPr>
            <a:xfrm>
              <a:off x="4727848" y="1544758"/>
              <a:ext cx="1152128" cy="73211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1584130" y="2793175"/>
            <a:ext cx="4752528" cy="3922352"/>
            <a:chOff x="1584130" y="2793175"/>
            <a:chExt cx="4752528" cy="3922352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5194" t="35300" r="35825" b="21650"/>
            <a:stretch/>
          </p:blipFill>
          <p:spPr>
            <a:xfrm>
              <a:off x="1584130" y="2793175"/>
              <a:ext cx="4752528" cy="3922352"/>
            </a:xfrm>
            <a:prstGeom prst="rect">
              <a:avLst/>
            </a:prstGeom>
          </p:spPr>
        </p:pic>
        <p:sp>
          <p:nvSpPr>
            <p:cNvPr id="16" name="วงรี 15"/>
            <p:cNvSpPr/>
            <p:nvPr/>
          </p:nvSpPr>
          <p:spPr>
            <a:xfrm>
              <a:off x="4943872" y="3284984"/>
              <a:ext cx="1127448" cy="57606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9" name="วงรี 18"/>
          <p:cNvSpPr/>
          <p:nvPr/>
        </p:nvSpPr>
        <p:spPr>
          <a:xfrm>
            <a:off x="7032104" y="3284984"/>
            <a:ext cx="864096" cy="5760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วงรี 23"/>
          <p:cNvSpPr/>
          <p:nvPr/>
        </p:nvSpPr>
        <p:spPr>
          <a:xfrm>
            <a:off x="8785284" y="5301208"/>
            <a:ext cx="864096" cy="5760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ตัวเชื่อมต่อตรง 20"/>
          <p:cNvCxnSpPr>
            <a:stCxn id="19" idx="4"/>
          </p:cNvCxnSpPr>
          <p:nvPr/>
        </p:nvCxnSpPr>
        <p:spPr>
          <a:xfrm>
            <a:off x="7464152" y="3861048"/>
            <a:ext cx="175318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2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19336" y="764704"/>
            <a:ext cx="15121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/>
              <a:t>บทสรุป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15" name="Shape 767"/>
          <p:cNvSpPr/>
          <p:nvPr/>
        </p:nvSpPr>
        <p:spPr>
          <a:xfrm>
            <a:off x="1199456" y="1556792"/>
            <a:ext cx="9577064" cy="4968552"/>
          </a:xfrm>
          <a:custGeom>
            <a:avLst/>
            <a:gdLst/>
            <a:ahLst/>
            <a:cxnLst/>
            <a:rect l="0" t="0" r="0" b="0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373D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6D9EEB"/>
              </a:solidFill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6960096" y="5949280"/>
            <a:ext cx="1224136" cy="288032"/>
          </a:xfrm>
          <a:custGeom>
            <a:avLst/>
            <a:gdLst/>
            <a:ahLst/>
            <a:cxnLst/>
            <a:rect l="l" t="t" r="r" b="b"/>
            <a:pathLst>
              <a:path w="3015853" h="586755">
                <a:moveTo>
                  <a:pt x="2831902" y="483133"/>
                </a:moveTo>
                <a:cubicBezTo>
                  <a:pt x="2839219" y="483133"/>
                  <a:pt x="2845048" y="484683"/>
                  <a:pt x="2849389" y="487784"/>
                </a:cubicBezTo>
                <a:cubicBezTo>
                  <a:pt x="2855962" y="492001"/>
                  <a:pt x="2859249" y="500868"/>
                  <a:pt x="2859249" y="514387"/>
                </a:cubicBezTo>
                <a:lnTo>
                  <a:pt x="2859249" y="532804"/>
                </a:lnTo>
                <a:cubicBezTo>
                  <a:pt x="2859249" y="549052"/>
                  <a:pt x="2867930" y="557175"/>
                  <a:pt x="2885294" y="557175"/>
                </a:cubicBezTo>
                <a:cubicBezTo>
                  <a:pt x="2902533" y="557175"/>
                  <a:pt x="2911153" y="550044"/>
                  <a:pt x="2911153" y="535781"/>
                </a:cubicBezTo>
                <a:lnTo>
                  <a:pt x="2911153" y="521270"/>
                </a:lnTo>
                <a:cubicBezTo>
                  <a:pt x="2911153" y="518418"/>
                  <a:pt x="2909385" y="515162"/>
                  <a:pt x="2905851" y="511503"/>
                </a:cubicBezTo>
                <a:cubicBezTo>
                  <a:pt x="2902316" y="507845"/>
                  <a:pt x="2900549" y="503721"/>
                  <a:pt x="2900549" y="499132"/>
                </a:cubicBezTo>
                <a:cubicBezTo>
                  <a:pt x="2901293" y="492559"/>
                  <a:pt x="2904052" y="488249"/>
                  <a:pt x="2908827" y="486203"/>
                </a:cubicBezTo>
                <a:cubicBezTo>
                  <a:pt x="2913602" y="484156"/>
                  <a:pt x="2922005" y="483133"/>
                  <a:pt x="2934035" y="483133"/>
                </a:cubicBezTo>
                <a:cubicBezTo>
                  <a:pt x="2955367" y="483133"/>
                  <a:pt x="2966281" y="488218"/>
                  <a:pt x="2966777" y="498388"/>
                </a:cubicBezTo>
                <a:cubicBezTo>
                  <a:pt x="2966777" y="503101"/>
                  <a:pt x="2965382" y="507535"/>
                  <a:pt x="2962591" y="511689"/>
                </a:cubicBezTo>
                <a:cubicBezTo>
                  <a:pt x="2959801" y="515844"/>
                  <a:pt x="2958406" y="519286"/>
                  <a:pt x="2958406" y="522014"/>
                </a:cubicBezTo>
                <a:lnTo>
                  <a:pt x="2958406" y="544153"/>
                </a:lnTo>
                <a:cubicBezTo>
                  <a:pt x="2958406" y="559159"/>
                  <a:pt x="2951119" y="570011"/>
                  <a:pt x="2936546" y="576709"/>
                </a:cubicBezTo>
                <a:cubicBezTo>
                  <a:pt x="2921973" y="583406"/>
                  <a:pt x="2904083" y="586755"/>
                  <a:pt x="2882875" y="586755"/>
                </a:cubicBezTo>
                <a:cubicBezTo>
                  <a:pt x="2833142" y="586755"/>
                  <a:pt x="2808275" y="573546"/>
                  <a:pt x="2808275" y="547129"/>
                </a:cubicBezTo>
                <a:lnTo>
                  <a:pt x="2808275" y="536525"/>
                </a:lnTo>
                <a:cubicBezTo>
                  <a:pt x="2808275" y="529208"/>
                  <a:pt x="2805485" y="524123"/>
                  <a:pt x="2799904" y="521270"/>
                </a:cubicBezTo>
                <a:cubicBezTo>
                  <a:pt x="2797299" y="520278"/>
                  <a:pt x="2794725" y="519348"/>
                  <a:pt x="2792183" y="518480"/>
                </a:cubicBezTo>
                <a:cubicBezTo>
                  <a:pt x="2789641" y="517612"/>
                  <a:pt x="2787532" y="516526"/>
                  <a:pt x="2785858" y="515224"/>
                </a:cubicBezTo>
                <a:cubicBezTo>
                  <a:pt x="2784184" y="513922"/>
                  <a:pt x="2783284" y="512155"/>
                  <a:pt x="2783160" y="509922"/>
                </a:cubicBezTo>
                <a:cubicBezTo>
                  <a:pt x="2783160" y="502977"/>
                  <a:pt x="2788400" y="496776"/>
                  <a:pt x="2798880" y="491319"/>
                </a:cubicBezTo>
                <a:cubicBezTo>
                  <a:pt x="2809360" y="485862"/>
                  <a:pt x="2820367" y="483133"/>
                  <a:pt x="2831902" y="483133"/>
                </a:cubicBezTo>
                <a:close/>
                <a:moveTo>
                  <a:pt x="1578025" y="152549"/>
                </a:moveTo>
                <a:lnTo>
                  <a:pt x="1594768" y="152549"/>
                </a:lnTo>
                <a:cubicBezTo>
                  <a:pt x="1611263" y="152549"/>
                  <a:pt x="1622239" y="153324"/>
                  <a:pt x="1627696" y="154874"/>
                </a:cubicBezTo>
                <a:cubicBezTo>
                  <a:pt x="1633153" y="156424"/>
                  <a:pt x="1635882" y="160982"/>
                  <a:pt x="1635882" y="168548"/>
                </a:cubicBezTo>
                <a:cubicBezTo>
                  <a:pt x="1635758" y="171772"/>
                  <a:pt x="1633866" y="175400"/>
                  <a:pt x="1630207" y="179431"/>
                </a:cubicBezTo>
                <a:cubicBezTo>
                  <a:pt x="1626549" y="183461"/>
                  <a:pt x="1623789" y="187089"/>
                  <a:pt x="1621929" y="190314"/>
                </a:cubicBezTo>
                <a:cubicBezTo>
                  <a:pt x="1620069" y="193538"/>
                  <a:pt x="1619138" y="199243"/>
                  <a:pt x="1619138" y="207429"/>
                </a:cubicBezTo>
                <a:lnTo>
                  <a:pt x="1619138" y="382674"/>
                </a:lnTo>
                <a:cubicBezTo>
                  <a:pt x="1619138" y="393588"/>
                  <a:pt x="1621123" y="401278"/>
                  <a:pt x="1625092" y="405742"/>
                </a:cubicBezTo>
                <a:cubicBezTo>
                  <a:pt x="1629060" y="410207"/>
                  <a:pt x="1634362" y="413897"/>
                  <a:pt x="1640998" y="416812"/>
                </a:cubicBezTo>
                <a:cubicBezTo>
                  <a:pt x="1647633" y="419726"/>
                  <a:pt x="1651260" y="422548"/>
                  <a:pt x="1651881" y="425276"/>
                </a:cubicBezTo>
                <a:cubicBezTo>
                  <a:pt x="1651881" y="433710"/>
                  <a:pt x="1646207" y="441399"/>
                  <a:pt x="1634858" y="448344"/>
                </a:cubicBezTo>
                <a:cubicBezTo>
                  <a:pt x="1623510" y="455290"/>
                  <a:pt x="1611945" y="458762"/>
                  <a:pt x="1600163" y="458762"/>
                </a:cubicBezTo>
                <a:cubicBezTo>
                  <a:pt x="1591357" y="457646"/>
                  <a:pt x="1584195" y="451073"/>
                  <a:pt x="1578676" y="439043"/>
                </a:cubicBezTo>
                <a:cubicBezTo>
                  <a:pt x="1573157" y="427012"/>
                  <a:pt x="1570397" y="410207"/>
                  <a:pt x="1570397" y="388627"/>
                </a:cubicBezTo>
                <a:lnTo>
                  <a:pt x="1570397" y="207429"/>
                </a:lnTo>
                <a:cubicBezTo>
                  <a:pt x="1570397" y="198623"/>
                  <a:pt x="1569436" y="192608"/>
                  <a:pt x="1567514" y="189384"/>
                </a:cubicBezTo>
                <a:cubicBezTo>
                  <a:pt x="1565591" y="186159"/>
                  <a:pt x="1562832" y="182779"/>
                  <a:pt x="1559235" y="179245"/>
                </a:cubicBezTo>
                <a:cubicBezTo>
                  <a:pt x="1555638" y="175710"/>
                  <a:pt x="1553778" y="172144"/>
                  <a:pt x="1553654" y="168548"/>
                </a:cubicBezTo>
                <a:cubicBezTo>
                  <a:pt x="1553654" y="161726"/>
                  <a:pt x="1555545" y="157355"/>
                  <a:pt x="1559328" y="155432"/>
                </a:cubicBezTo>
                <a:cubicBezTo>
                  <a:pt x="1563111" y="153510"/>
                  <a:pt x="1569343" y="152549"/>
                  <a:pt x="1578025" y="152549"/>
                </a:cubicBezTo>
                <a:close/>
                <a:moveTo>
                  <a:pt x="354620" y="151804"/>
                </a:moveTo>
                <a:cubicBezTo>
                  <a:pt x="360201" y="151804"/>
                  <a:pt x="364046" y="152300"/>
                  <a:pt x="366154" y="153293"/>
                </a:cubicBezTo>
                <a:cubicBezTo>
                  <a:pt x="373472" y="156393"/>
                  <a:pt x="377968" y="162594"/>
                  <a:pt x="379642" y="171896"/>
                </a:cubicBezTo>
                <a:cubicBezTo>
                  <a:pt x="381316" y="181198"/>
                  <a:pt x="382153" y="194779"/>
                  <a:pt x="382153" y="212638"/>
                </a:cubicBezTo>
                <a:lnTo>
                  <a:pt x="378991" y="353653"/>
                </a:lnTo>
                <a:cubicBezTo>
                  <a:pt x="378991" y="377837"/>
                  <a:pt x="385843" y="396069"/>
                  <a:pt x="399548" y="408347"/>
                </a:cubicBezTo>
                <a:cubicBezTo>
                  <a:pt x="413252" y="420625"/>
                  <a:pt x="432321" y="426764"/>
                  <a:pt x="456754" y="426764"/>
                </a:cubicBezTo>
                <a:cubicBezTo>
                  <a:pt x="488256" y="426392"/>
                  <a:pt x="508843" y="419137"/>
                  <a:pt x="518517" y="404998"/>
                </a:cubicBezTo>
                <a:cubicBezTo>
                  <a:pt x="528191" y="390860"/>
                  <a:pt x="533028" y="372442"/>
                  <a:pt x="533028" y="349746"/>
                </a:cubicBezTo>
                <a:lnTo>
                  <a:pt x="533028" y="207429"/>
                </a:lnTo>
                <a:cubicBezTo>
                  <a:pt x="533028" y="198623"/>
                  <a:pt x="532067" y="192608"/>
                  <a:pt x="530144" y="189384"/>
                </a:cubicBezTo>
                <a:cubicBezTo>
                  <a:pt x="528222" y="186159"/>
                  <a:pt x="525463" y="182841"/>
                  <a:pt x="521866" y="179431"/>
                </a:cubicBezTo>
                <a:cubicBezTo>
                  <a:pt x="518269" y="176020"/>
                  <a:pt x="516347" y="172392"/>
                  <a:pt x="516099" y="168548"/>
                </a:cubicBezTo>
                <a:cubicBezTo>
                  <a:pt x="516099" y="161850"/>
                  <a:pt x="518021" y="157509"/>
                  <a:pt x="521866" y="155525"/>
                </a:cubicBezTo>
                <a:cubicBezTo>
                  <a:pt x="525711" y="153541"/>
                  <a:pt x="531974" y="152549"/>
                  <a:pt x="540655" y="152549"/>
                </a:cubicBezTo>
                <a:lnTo>
                  <a:pt x="557399" y="152549"/>
                </a:lnTo>
                <a:cubicBezTo>
                  <a:pt x="573894" y="152549"/>
                  <a:pt x="584870" y="153324"/>
                  <a:pt x="590327" y="154874"/>
                </a:cubicBezTo>
                <a:cubicBezTo>
                  <a:pt x="595784" y="156424"/>
                  <a:pt x="598512" y="160982"/>
                  <a:pt x="598512" y="168548"/>
                </a:cubicBezTo>
                <a:cubicBezTo>
                  <a:pt x="598388" y="171772"/>
                  <a:pt x="596497" y="175400"/>
                  <a:pt x="592838" y="179431"/>
                </a:cubicBezTo>
                <a:cubicBezTo>
                  <a:pt x="589180" y="183461"/>
                  <a:pt x="586420" y="187089"/>
                  <a:pt x="584560" y="190314"/>
                </a:cubicBezTo>
                <a:cubicBezTo>
                  <a:pt x="582699" y="193538"/>
                  <a:pt x="581769" y="199243"/>
                  <a:pt x="581769" y="207429"/>
                </a:cubicBezTo>
                <a:lnTo>
                  <a:pt x="581769" y="349746"/>
                </a:lnTo>
                <a:cubicBezTo>
                  <a:pt x="581769" y="389433"/>
                  <a:pt x="570669" y="417525"/>
                  <a:pt x="548469" y="434020"/>
                </a:cubicBezTo>
                <a:cubicBezTo>
                  <a:pt x="526269" y="450515"/>
                  <a:pt x="495449" y="458762"/>
                  <a:pt x="456009" y="458762"/>
                </a:cubicBezTo>
                <a:cubicBezTo>
                  <a:pt x="431577" y="458762"/>
                  <a:pt x="409904" y="455197"/>
                  <a:pt x="390990" y="448065"/>
                </a:cubicBezTo>
                <a:cubicBezTo>
                  <a:pt x="372077" y="440934"/>
                  <a:pt x="357101" y="429059"/>
                  <a:pt x="346063" y="412440"/>
                </a:cubicBezTo>
                <a:cubicBezTo>
                  <a:pt x="335025" y="395821"/>
                  <a:pt x="329505" y="374178"/>
                  <a:pt x="329505" y="347513"/>
                </a:cubicBezTo>
                <a:lnTo>
                  <a:pt x="333226" y="214870"/>
                </a:lnTo>
                <a:cubicBezTo>
                  <a:pt x="333226" y="209909"/>
                  <a:pt x="331800" y="206003"/>
                  <a:pt x="328947" y="203150"/>
                </a:cubicBezTo>
                <a:cubicBezTo>
                  <a:pt x="326095" y="200298"/>
                  <a:pt x="321971" y="197507"/>
                  <a:pt x="316576" y="194779"/>
                </a:cubicBezTo>
                <a:cubicBezTo>
                  <a:pt x="311181" y="192050"/>
                  <a:pt x="307398" y="189725"/>
                  <a:pt x="305228" y="187802"/>
                </a:cubicBezTo>
                <a:cubicBezTo>
                  <a:pt x="303057" y="185880"/>
                  <a:pt x="301972" y="182996"/>
                  <a:pt x="301972" y="179152"/>
                </a:cubicBezTo>
                <a:cubicBezTo>
                  <a:pt x="302840" y="172206"/>
                  <a:pt x="309073" y="165912"/>
                  <a:pt x="320669" y="160269"/>
                </a:cubicBezTo>
                <a:cubicBezTo>
                  <a:pt x="332265" y="154626"/>
                  <a:pt x="343582" y="151804"/>
                  <a:pt x="354620" y="151804"/>
                </a:cubicBezTo>
                <a:close/>
                <a:moveTo>
                  <a:pt x="800063" y="150874"/>
                </a:moveTo>
                <a:cubicBezTo>
                  <a:pt x="834293" y="150874"/>
                  <a:pt x="861454" y="156765"/>
                  <a:pt x="881546" y="168548"/>
                </a:cubicBezTo>
                <a:cubicBezTo>
                  <a:pt x="899158" y="178345"/>
                  <a:pt x="911188" y="189973"/>
                  <a:pt x="917637" y="203429"/>
                </a:cubicBezTo>
                <a:cubicBezTo>
                  <a:pt x="924086" y="216886"/>
                  <a:pt x="927311" y="234714"/>
                  <a:pt x="927311" y="256914"/>
                </a:cubicBezTo>
                <a:lnTo>
                  <a:pt x="927311" y="402394"/>
                </a:lnTo>
                <a:cubicBezTo>
                  <a:pt x="927311" y="410579"/>
                  <a:pt x="928241" y="416284"/>
                  <a:pt x="930101" y="419509"/>
                </a:cubicBezTo>
                <a:cubicBezTo>
                  <a:pt x="931962" y="422734"/>
                  <a:pt x="934721" y="426299"/>
                  <a:pt x="938380" y="430206"/>
                </a:cubicBezTo>
                <a:cubicBezTo>
                  <a:pt x="942039" y="434113"/>
                  <a:pt x="943930" y="437802"/>
                  <a:pt x="944054" y="441275"/>
                </a:cubicBezTo>
                <a:cubicBezTo>
                  <a:pt x="944054" y="448593"/>
                  <a:pt x="941325" y="453088"/>
                  <a:pt x="935868" y="454763"/>
                </a:cubicBezTo>
                <a:cubicBezTo>
                  <a:pt x="930411" y="456437"/>
                  <a:pt x="919435" y="457274"/>
                  <a:pt x="902940" y="457274"/>
                </a:cubicBezTo>
                <a:lnTo>
                  <a:pt x="886197" y="457274"/>
                </a:lnTo>
                <a:cubicBezTo>
                  <a:pt x="877516" y="457274"/>
                  <a:pt x="871283" y="456282"/>
                  <a:pt x="867501" y="454298"/>
                </a:cubicBezTo>
                <a:cubicBezTo>
                  <a:pt x="863718" y="452313"/>
                  <a:pt x="861826" y="447972"/>
                  <a:pt x="861826" y="441275"/>
                </a:cubicBezTo>
                <a:cubicBezTo>
                  <a:pt x="861950" y="437678"/>
                  <a:pt x="863873" y="434020"/>
                  <a:pt x="867594" y="430299"/>
                </a:cubicBezTo>
                <a:cubicBezTo>
                  <a:pt x="871314" y="426578"/>
                  <a:pt x="874074" y="423137"/>
                  <a:pt x="875872" y="419974"/>
                </a:cubicBezTo>
                <a:cubicBezTo>
                  <a:pt x="877670" y="416812"/>
                  <a:pt x="878570" y="410951"/>
                  <a:pt x="878570" y="402394"/>
                </a:cubicBezTo>
                <a:lnTo>
                  <a:pt x="878570" y="256914"/>
                </a:lnTo>
                <a:cubicBezTo>
                  <a:pt x="878570" y="241783"/>
                  <a:pt x="877267" y="229443"/>
                  <a:pt x="874663" y="219893"/>
                </a:cubicBezTo>
                <a:cubicBezTo>
                  <a:pt x="872058" y="210343"/>
                  <a:pt x="865144" y="202034"/>
                  <a:pt x="853920" y="194965"/>
                </a:cubicBezTo>
                <a:cubicBezTo>
                  <a:pt x="842696" y="187895"/>
                  <a:pt x="825488" y="183865"/>
                  <a:pt x="802295" y="182872"/>
                </a:cubicBezTo>
                <a:cubicBezTo>
                  <a:pt x="787785" y="182872"/>
                  <a:pt x="774545" y="184423"/>
                  <a:pt x="762577" y="187523"/>
                </a:cubicBezTo>
                <a:cubicBezTo>
                  <a:pt x="750608" y="190624"/>
                  <a:pt x="741152" y="194561"/>
                  <a:pt x="734206" y="199336"/>
                </a:cubicBezTo>
                <a:cubicBezTo>
                  <a:pt x="727261" y="204111"/>
                  <a:pt x="723788" y="209041"/>
                  <a:pt x="723788" y="214126"/>
                </a:cubicBezTo>
                <a:cubicBezTo>
                  <a:pt x="723788" y="216979"/>
                  <a:pt x="724936" y="219366"/>
                  <a:pt x="727230" y="221289"/>
                </a:cubicBezTo>
                <a:cubicBezTo>
                  <a:pt x="729524" y="223211"/>
                  <a:pt x="733555" y="225939"/>
                  <a:pt x="739322" y="229474"/>
                </a:cubicBezTo>
                <a:cubicBezTo>
                  <a:pt x="745089" y="233009"/>
                  <a:pt x="749492" y="236140"/>
                  <a:pt x="752531" y="238869"/>
                </a:cubicBezTo>
                <a:cubicBezTo>
                  <a:pt x="755569" y="241597"/>
                  <a:pt x="757151" y="244822"/>
                  <a:pt x="757275" y="248543"/>
                </a:cubicBezTo>
                <a:cubicBezTo>
                  <a:pt x="757275" y="252884"/>
                  <a:pt x="753368" y="258465"/>
                  <a:pt x="745555" y="265286"/>
                </a:cubicBezTo>
                <a:cubicBezTo>
                  <a:pt x="737741" y="272107"/>
                  <a:pt x="732284" y="277316"/>
                  <a:pt x="729183" y="280913"/>
                </a:cubicBezTo>
                <a:cubicBezTo>
                  <a:pt x="726083" y="284509"/>
                  <a:pt x="724533" y="290463"/>
                  <a:pt x="724533" y="298772"/>
                </a:cubicBezTo>
                <a:lnTo>
                  <a:pt x="724533" y="402394"/>
                </a:lnTo>
                <a:cubicBezTo>
                  <a:pt x="724533" y="410207"/>
                  <a:pt x="725525" y="415881"/>
                  <a:pt x="727509" y="419416"/>
                </a:cubicBezTo>
                <a:cubicBezTo>
                  <a:pt x="729493" y="422951"/>
                  <a:pt x="732377" y="426640"/>
                  <a:pt x="736160" y="430485"/>
                </a:cubicBezTo>
                <a:cubicBezTo>
                  <a:pt x="739942" y="434330"/>
                  <a:pt x="741896" y="437927"/>
                  <a:pt x="742020" y="441275"/>
                </a:cubicBezTo>
                <a:cubicBezTo>
                  <a:pt x="742020" y="448593"/>
                  <a:pt x="739291" y="453088"/>
                  <a:pt x="733834" y="454763"/>
                </a:cubicBezTo>
                <a:cubicBezTo>
                  <a:pt x="728377" y="456437"/>
                  <a:pt x="717401" y="457274"/>
                  <a:pt x="700906" y="457274"/>
                </a:cubicBezTo>
                <a:lnTo>
                  <a:pt x="684907" y="457274"/>
                </a:lnTo>
                <a:cubicBezTo>
                  <a:pt x="676101" y="457274"/>
                  <a:pt x="669714" y="456282"/>
                  <a:pt x="665745" y="454298"/>
                </a:cubicBezTo>
                <a:cubicBezTo>
                  <a:pt x="661777" y="452313"/>
                  <a:pt x="659792" y="447972"/>
                  <a:pt x="659792" y="441275"/>
                </a:cubicBezTo>
                <a:cubicBezTo>
                  <a:pt x="660164" y="437678"/>
                  <a:pt x="662056" y="434020"/>
                  <a:pt x="665466" y="430299"/>
                </a:cubicBezTo>
                <a:cubicBezTo>
                  <a:pt x="668877" y="426578"/>
                  <a:pt x="671450" y="422951"/>
                  <a:pt x="673187" y="419416"/>
                </a:cubicBezTo>
                <a:cubicBezTo>
                  <a:pt x="674923" y="415881"/>
                  <a:pt x="675791" y="410207"/>
                  <a:pt x="675791" y="402394"/>
                </a:cubicBezTo>
                <a:lnTo>
                  <a:pt x="675791" y="310120"/>
                </a:lnTo>
                <a:cubicBezTo>
                  <a:pt x="675791" y="298462"/>
                  <a:pt x="677962" y="289594"/>
                  <a:pt x="682303" y="283517"/>
                </a:cubicBezTo>
                <a:cubicBezTo>
                  <a:pt x="686643" y="277440"/>
                  <a:pt x="692224" y="271766"/>
                  <a:pt x="699046" y="266495"/>
                </a:cubicBezTo>
                <a:cubicBezTo>
                  <a:pt x="705867" y="261224"/>
                  <a:pt x="709278" y="256976"/>
                  <a:pt x="709278" y="253752"/>
                </a:cubicBezTo>
                <a:cubicBezTo>
                  <a:pt x="709278" y="250651"/>
                  <a:pt x="705092" y="247116"/>
                  <a:pt x="696720" y="243148"/>
                </a:cubicBezTo>
                <a:cubicBezTo>
                  <a:pt x="688349" y="239179"/>
                  <a:pt x="682365" y="236047"/>
                  <a:pt x="678768" y="233753"/>
                </a:cubicBezTo>
                <a:cubicBezTo>
                  <a:pt x="675171" y="231458"/>
                  <a:pt x="672939" y="227211"/>
                  <a:pt x="672071" y="221009"/>
                </a:cubicBezTo>
                <a:cubicBezTo>
                  <a:pt x="672071" y="202406"/>
                  <a:pt x="685527" y="185663"/>
                  <a:pt x="712440" y="170780"/>
                </a:cubicBezTo>
                <a:cubicBezTo>
                  <a:pt x="735260" y="157509"/>
                  <a:pt x="764468" y="150874"/>
                  <a:pt x="800063" y="150874"/>
                </a:cubicBezTo>
                <a:close/>
                <a:moveTo>
                  <a:pt x="2778993" y="150130"/>
                </a:moveTo>
                <a:cubicBezTo>
                  <a:pt x="2788667" y="150130"/>
                  <a:pt x="2796698" y="150688"/>
                  <a:pt x="2803085" y="151804"/>
                </a:cubicBezTo>
                <a:cubicBezTo>
                  <a:pt x="2809472" y="152921"/>
                  <a:pt x="2817348" y="154719"/>
                  <a:pt x="2826711" y="157199"/>
                </a:cubicBezTo>
                <a:cubicBezTo>
                  <a:pt x="2836075" y="159680"/>
                  <a:pt x="2842927" y="161292"/>
                  <a:pt x="2847268" y="162036"/>
                </a:cubicBezTo>
                <a:cubicBezTo>
                  <a:pt x="2851609" y="162781"/>
                  <a:pt x="2857252" y="163153"/>
                  <a:pt x="2864197" y="163153"/>
                </a:cubicBezTo>
                <a:cubicBezTo>
                  <a:pt x="2871019" y="163153"/>
                  <a:pt x="2876259" y="161385"/>
                  <a:pt x="2879917" y="157851"/>
                </a:cubicBezTo>
                <a:cubicBezTo>
                  <a:pt x="2883576" y="154316"/>
                  <a:pt x="2886770" y="152549"/>
                  <a:pt x="2889498" y="152549"/>
                </a:cubicBezTo>
                <a:cubicBezTo>
                  <a:pt x="2893963" y="152549"/>
                  <a:pt x="2898180" y="154874"/>
                  <a:pt x="2902149" y="159525"/>
                </a:cubicBezTo>
                <a:cubicBezTo>
                  <a:pt x="2906117" y="164176"/>
                  <a:pt x="2908474" y="170222"/>
                  <a:pt x="2909218" y="177663"/>
                </a:cubicBezTo>
                <a:cubicBezTo>
                  <a:pt x="2909218" y="193414"/>
                  <a:pt x="2900102" y="201290"/>
                  <a:pt x="2881871" y="201290"/>
                </a:cubicBezTo>
                <a:cubicBezTo>
                  <a:pt x="2879390" y="201290"/>
                  <a:pt x="2875049" y="200794"/>
                  <a:pt x="2868848" y="199802"/>
                </a:cubicBezTo>
                <a:cubicBezTo>
                  <a:pt x="2861159" y="198313"/>
                  <a:pt x="2851733" y="195926"/>
                  <a:pt x="2840571" y="192639"/>
                </a:cubicBezTo>
                <a:cubicBezTo>
                  <a:pt x="2829409" y="189353"/>
                  <a:pt x="2819394" y="186779"/>
                  <a:pt x="2810526" y="184919"/>
                </a:cubicBezTo>
                <a:cubicBezTo>
                  <a:pt x="2801658" y="183058"/>
                  <a:pt x="2791644" y="182128"/>
                  <a:pt x="2780482" y="182128"/>
                </a:cubicBezTo>
                <a:cubicBezTo>
                  <a:pt x="2766095" y="182500"/>
                  <a:pt x="2753538" y="184981"/>
                  <a:pt x="2742809" y="189570"/>
                </a:cubicBezTo>
                <a:cubicBezTo>
                  <a:pt x="2732081" y="194158"/>
                  <a:pt x="2724795" y="200360"/>
                  <a:pt x="2720950" y="208173"/>
                </a:cubicBezTo>
                <a:cubicBezTo>
                  <a:pt x="2720950" y="214002"/>
                  <a:pt x="2725973" y="218591"/>
                  <a:pt x="2736019" y="221940"/>
                </a:cubicBezTo>
                <a:cubicBezTo>
                  <a:pt x="2746065" y="225288"/>
                  <a:pt x="2762529" y="228885"/>
                  <a:pt x="2785411" y="232730"/>
                </a:cubicBezTo>
                <a:cubicBezTo>
                  <a:pt x="2808294" y="236574"/>
                  <a:pt x="2827052" y="240140"/>
                  <a:pt x="2841687" y="243427"/>
                </a:cubicBezTo>
                <a:cubicBezTo>
                  <a:pt x="2856322" y="246713"/>
                  <a:pt x="2869468" y="251457"/>
                  <a:pt x="2881127" y="257658"/>
                </a:cubicBezTo>
                <a:cubicBezTo>
                  <a:pt x="2909032" y="272293"/>
                  <a:pt x="2922984" y="300757"/>
                  <a:pt x="2922984" y="343049"/>
                </a:cubicBezTo>
                <a:cubicBezTo>
                  <a:pt x="2922984" y="363512"/>
                  <a:pt x="2919946" y="381806"/>
                  <a:pt x="2913869" y="397929"/>
                </a:cubicBezTo>
                <a:cubicBezTo>
                  <a:pt x="2906799" y="418021"/>
                  <a:pt x="2892847" y="433338"/>
                  <a:pt x="2872011" y="443880"/>
                </a:cubicBezTo>
                <a:cubicBezTo>
                  <a:pt x="2851175" y="454422"/>
                  <a:pt x="2825750" y="459879"/>
                  <a:pt x="2795736" y="460251"/>
                </a:cubicBezTo>
                <a:cubicBezTo>
                  <a:pt x="2766963" y="460251"/>
                  <a:pt x="2741476" y="455197"/>
                  <a:pt x="2719276" y="445089"/>
                </a:cubicBezTo>
                <a:cubicBezTo>
                  <a:pt x="2697076" y="434981"/>
                  <a:pt x="2685976" y="418703"/>
                  <a:pt x="2685976" y="396255"/>
                </a:cubicBezTo>
                <a:cubicBezTo>
                  <a:pt x="2688084" y="377031"/>
                  <a:pt x="2698254" y="367419"/>
                  <a:pt x="2716485" y="367419"/>
                </a:cubicBezTo>
                <a:cubicBezTo>
                  <a:pt x="2724547" y="367791"/>
                  <a:pt x="2730748" y="370272"/>
                  <a:pt x="2735089" y="374861"/>
                </a:cubicBezTo>
                <a:cubicBezTo>
                  <a:pt x="2739430" y="379449"/>
                  <a:pt x="2741600" y="385093"/>
                  <a:pt x="2741600" y="391790"/>
                </a:cubicBezTo>
                <a:cubicBezTo>
                  <a:pt x="2741600" y="395759"/>
                  <a:pt x="2740360" y="399789"/>
                  <a:pt x="2737879" y="403882"/>
                </a:cubicBezTo>
                <a:cubicBezTo>
                  <a:pt x="2735771" y="407851"/>
                  <a:pt x="2734717" y="410393"/>
                  <a:pt x="2734717" y="411510"/>
                </a:cubicBezTo>
                <a:cubicBezTo>
                  <a:pt x="2734717" y="418703"/>
                  <a:pt x="2741259" y="424067"/>
                  <a:pt x="2754344" y="427602"/>
                </a:cubicBezTo>
                <a:cubicBezTo>
                  <a:pt x="2767428" y="431136"/>
                  <a:pt x="2780729" y="432904"/>
                  <a:pt x="2794248" y="432904"/>
                </a:cubicBezTo>
                <a:cubicBezTo>
                  <a:pt x="2826122" y="432159"/>
                  <a:pt x="2849749" y="418951"/>
                  <a:pt x="2865128" y="393278"/>
                </a:cubicBezTo>
                <a:cubicBezTo>
                  <a:pt x="2872197" y="381620"/>
                  <a:pt x="2875732" y="366117"/>
                  <a:pt x="2875732" y="346769"/>
                </a:cubicBezTo>
                <a:cubicBezTo>
                  <a:pt x="2875732" y="322337"/>
                  <a:pt x="2869096" y="303795"/>
                  <a:pt x="2855826" y="291145"/>
                </a:cubicBezTo>
                <a:cubicBezTo>
                  <a:pt x="2848881" y="284696"/>
                  <a:pt x="2833656" y="279238"/>
                  <a:pt x="2810154" y="274774"/>
                </a:cubicBezTo>
                <a:cubicBezTo>
                  <a:pt x="2786652" y="270309"/>
                  <a:pt x="2765041" y="266340"/>
                  <a:pt x="2745321" y="262867"/>
                </a:cubicBezTo>
                <a:cubicBezTo>
                  <a:pt x="2725601" y="259395"/>
                  <a:pt x="2708672" y="254403"/>
                  <a:pt x="2694533" y="247892"/>
                </a:cubicBezTo>
                <a:cubicBezTo>
                  <a:pt x="2680395" y="241380"/>
                  <a:pt x="2672457" y="231924"/>
                  <a:pt x="2670721" y="219521"/>
                </a:cubicBezTo>
                <a:cubicBezTo>
                  <a:pt x="2670721" y="200670"/>
                  <a:pt x="2678782" y="185074"/>
                  <a:pt x="2694905" y="172733"/>
                </a:cubicBezTo>
                <a:cubicBezTo>
                  <a:pt x="2711029" y="160393"/>
                  <a:pt x="2732918" y="153107"/>
                  <a:pt x="2760576" y="150874"/>
                </a:cubicBezTo>
                <a:cubicBezTo>
                  <a:pt x="2765165" y="150378"/>
                  <a:pt x="2771304" y="150130"/>
                  <a:pt x="2778993" y="150130"/>
                </a:cubicBezTo>
                <a:close/>
                <a:moveTo>
                  <a:pt x="2382701" y="150130"/>
                </a:moveTo>
                <a:cubicBezTo>
                  <a:pt x="2388282" y="150130"/>
                  <a:pt x="2392065" y="150688"/>
                  <a:pt x="2394049" y="151804"/>
                </a:cubicBezTo>
                <a:cubicBezTo>
                  <a:pt x="2401367" y="154905"/>
                  <a:pt x="2405863" y="161106"/>
                  <a:pt x="2407537" y="170408"/>
                </a:cubicBezTo>
                <a:cubicBezTo>
                  <a:pt x="2409211" y="179710"/>
                  <a:pt x="2410048" y="193290"/>
                  <a:pt x="2410048" y="211150"/>
                </a:cubicBezTo>
                <a:lnTo>
                  <a:pt x="2404839" y="368907"/>
                </a:lnTo>
                <a:cubicBezTo>
                  <a:pt x="2404839" y="406487"/>
                  <a:pt x="2426916" y="425276"/>
                  <a:pt x="2471068" y="425276"/>
                </a:cubicBezTo>
                <a:cubicBezTo>
                  <a:pt x="2496369" y="423912"/>
                  <a:pt x="2516802" y="414052"/>
                  <a:pt x="2532366" y="395697"/>
                </a:cubicBezTo>
                <a:cubicBezTo>
                  <a:pt x="2547931" y="377341"/>
                  <a:pt x="2555714" y="357249"/>
                  <a:pt x="2555714" y="335421"/>
                </a:cubicBezTo>
                <a:lnTo>
                  <a:pt x="2555714" y="207429"/>
                </a:lnTo>
                <a:cubicBezTo>
                  <a:pt x="2555714" y="198623"/>
                  <a:pt x="2554753" y="192608"/>
                  <a:pt x="2552830" y="189384"/>
                </a:cubicBezTo>
                <a:cubicBezTo>
                  <a:pt x="2550908" y="186159"/>
                  <a:pt x="2548149" y="182779"/>
                  <a:pt x="2544552" y="179245"/>
                </a:cubicBezTo>
                <a:cubicBezTo>
                  <a:pt x="2540955" y="175710"/>
                  <a:pt x="2539095" y="172144"/>
                  <a:pt x="2538971" y="168548"/>
                </a:cubicBezTo>
                <a:cubicBezTo>
                  <a:pt x="2538971" y="161726"/>
                  <a:pt x="2540862" y="157355"/>
                  <a:pt x="2544645" y="155432"/>
                </a:cubicBezTo>
                <a:cubicBezTo>
                  <a:pt x="2548428" y="153510"/>
                  <a:pt x="2554660" y="152549"/>
                  <a:pt x="2563341" y="152549"/>
                </a:cubicBezTo>
                <a:lnTo>
                  <a:pt x="2580084" y="152549"/>
                </a:lnTo>
                <a:cubicBezTo>
                  <a:pt x="2596580" y="152549"/>
                  <a:pt x="2607556" y="153324"/>
                  <a:pt x="2613013" y="154874"/>
                </a:cubicBezTo>
                <a:cubicBezTo>
                  <a:pt x="2618470" y="156424"/>
                  <a:pt x="2621198" y="160982"/>
                  <a:pt x="2621198" y="168548"/>
                </a:cubicBezTo>
                <a:cubicBezTo>
                  <a:pt x="2621074" y="171772"/>
                  <a:pt x="2619183" y="175400"/>
                  <a:pt x="2615524" y="179431"/>
                </a:cubicBezTo>
                <a:cubicBezTo>
                  <a:pt x="2611866" y="183461"/>
                  <a:pt x="2609106" y="187089"/>
                  <a:pt x="2607246" y="190314"/>
                </a:cubicBezTo>
                <a:cubicBezTo>
                  <a:pt x="2605385" y="193538"/>
                  <a:pt x="2604455" y="199243"/>
                  <a:pt x="2604455" y="207429"/>
                </a:cubicBezTo>
                <a:lnTo>
                  <a:pt x="2604455" y="328538"/>
                </a:lnTo>
                <a:cubicBezTo>
                  <a:pt x="2604455" y="340568"/>
                  <a:pt x="2601665" y="351730"/>
                  <a:pt x="2596083" y="362024"/>
                </a:cubicBezTo>
                <a:cubicBezTo>
                  <a:pt x="2591123" y="370830"/>
                  <a:pt x="2585790" y="377155"/>
                  <a:pt x="2580084" y="381000"/>
                </a:cubicBezTo>
                <a:cubicBezTo>
                  <a:pt x="2581945" y="381000"/>
                  <a:pt x="2585077" y="382178"/>
                  <a:pt x="2589479" y="384534"/>
                </a:cubicBezTo>
                <a:cubicBezTo>
                  <a:pt x="2593882" y="386891"/>
                  <a:pt x="2597076" y="389309"/>
                  <a:pt x="2599060" y="391790"/>
                </a:cubicBezTo>
                <a:cubicBezTo>
                  <a:pt x="2606750" y="399479"/>
                  <a:pt x="2610594" y="409091"/>
                  <a:pt x="2610594" y="420625"/>
                </a:cubicBezTo>
                <a:cubicBezTo>
                  <a:pt x="2610594" y="428811"/>
                  <a:pt x="2608300" y="436438"/>
                  <a:pt x="2603711" y="443508"/>
                </a:cubicBezTo>
                <a:cubicBezTo>
                  <a:pt x="2597138" y="454174"/>
                  <a:pt x="2586224" y="459507"/>
                  <a:pt x="2570969" y="459507"/>
                </a:cubicBezTo>
                <a:cubicBezTo>
                  <a:pt x="2563404" y="459507"/>
                  <a:pt x="2556520" y="458018"/>
                  <a:pt x="2550319" y="455042"/>
                </a:cubicBezTo>
                <a:cubicBezTo>
                  <a:pt x="2542877" y="451197"/>
                  <a:pt x="2537979" y="446701"/>
                  <a:pt x="2535622" y="441554"/>
                </a:cubicBezTo>
                <a:cubicBezTo>
                  <a:pt x="2533266" y="436407"/>
                  <a:pt x="2532087" y="432532"/>
                  <a:pt x="2532087" y="429927"/>
                </a:cubicBezTo>
                <a:cubicBezTo>
                  <a:pt x="2531095" y="430671"/>
                  <a:pt x="2527034" y="433586"/>
                  <a:pt x="2519902" y="438671"/>
                </a:cubicBezTo>
                <a:cubicBezTo>
                  <a:pt x="2512771" y="443756"/>
                  <a:pt x="2502756" y="448375"/>
                  <a:pt x="2489857" y="452530"/>
                </a:cubicBezTo>
                <a:cubicBezTo>
                  <a:pt x="2476959" y="456685"/>
                  <a:pt x="2461828" y="458762"/>
                  <a:pt x="2444465" y="458762"/>
                </a:cubicBezTo>
                <a:cubicBezTo>
                  <a:pt x="2416435" y="455166"/>
                  <a:pt x="2394576" y="445089"/>
                  <a:pt x="2378887" y="428532"/>
                </a:cubicBezTo>
                <a:cubicBezTo>
                  <a:pt x="2363199" y="411975"/>
                  <a:pt x="2355354" y="384472"/>
                  <a:pt x="2355354" y="346025"/>
                </a:cubicBezTo>
                <a:lnTo>
                  <a:pt x="2361307" y="213382"/>
                </a:lnTo>
                <a:cubicBezTo>
                  <a:pt x="2361307" y="208297"/>
                  <a:pt x="2359943" y="204390"/>
                  <a:pt x="2357214" y="201662"/>
                </a:cubicBezTo>
                <a:cubicBezTo>
                  <a:pt x="2354486" y="198933"/>
                  <a:pt x="2350362" y="196174"/>
                  <a:pt x="2344843" y="193383"/>
                </a:cubicBezTo>
                <a:cubicBezTo>
                  <a:pt x="2339324" y="190593"/>
                  <a:pt x="2335479" y="188236"/>
                  <a:pt x="2333309" y="186314"/>
                </a:cubicBezTo>
                <a:cubicBezTo>
                  <a:pt x="2331138" y="184392"/>
                  <a:pt x="2330053" y="181508"/>
                  <a:pt x="2330053" y="177663"/>
                </a:cubicBezTo>
                <a:cubicBezTo>
                  <a:pt x="2330921" y="170718"/>
                  <a:pt x="2337123" y="164393"/>
                  <a:pt x="2348657" y="158688"/>
                </a:cubicBezTo>
                <a:cubicBezTo>
                  <a:pt x="2360191" y="152983"/>
                  <a:pt x="2371539" y="150130"/>
                  <a:pt x="2382701" y="150130"/>
                </a:cubicBezTo>
                <a:close/>
                <a:moveTo>
                  <a:pt x="2098067" y="150130"/>
                </a:moveTo>
                <a:cubicBezTo>
                  <a:pt x="2118655" y="150130"/>
                  <a:pt x="2133166" y="155463"/>
                  <a:pt x="2141600" y="166129"/>
                </a:cubicBezTo>
                <a:cubicBezTo>
                  <a:pt x="2146064" y="172206"/>
                  <a:pt x="2148297" y="178842"/>
                  <a:pt x="2148297" y="186035"/>
                </a:cubicBezTo>
                <a:cubicBezTo>
                  <a:pt x="2148297" y="197197"/>
                  <a:pt x="2143770" y="203522"/>
                  <a:pt x="2134716" y="205010"/>
                </a:cubicBezTo>
                <a:cubicBezTo>
                  <a:pt x="2130004" y="205010"/>
                  <a:pt x="2126314" y="204297"/>
                  <a:pt x="2123647" y="202871"/>
                </a:cubicBezTo>
                <a:cubicBezTo>
                  <a:pt x="2120981" y="201445"/>
                  <a:pt x="2117508" y="198871"/>
                  <a:pt x="2113229" y="195151"/>
                </a:cubicBezTo>
                <a:cubicBezTo>
                  <a:pt x="2108950" y="191430"/>
                  <a:pt x="2105292" y="188732"/>
                  <a:pt x="2102253" y="187058"/>
                </a:cubicBezTo>
                <a:cubicBezTo>
                  <a:pt x="2099215" y="185384"/>
                  <a:pt x="2095525" y="184547"/>
                  <a:pt x="2091184" y="184547"/>
                </a:cubicBezTo>
                <a:cubicBezTo>
                  <a:pt x="2071588" y="185167"/>
                  <a:pt x="2060426" y="196825"/>
                  <a:pt x="2057698" y="219521"/>
                </a:cubicBezTo>
                <a:cubicBezTo>
                  <a:pt x="2057698" y="233660"/>
                  <a:pt x="2063465" y="244977"/>
                  <a:pt x="2074999" y="253473"/>
                </a:cubicBezTo>
                <a:cubicBezTo>
                  <a:pt x="2086533" y="261968"/>
                  <a:pt x="2099556" y="266402"/>
                  <a:pt x="2114066" y="266774"/>
                </a:cubicBezTo>
                <a:cubicBezTo>
                  <a:pt x="2126841" y="266774"/>
                  <a:pt x="2139925" y="264232"/>
                  <a:pt x="2153320" y="259147"/>
                </a:cubicBezTo>
                <a:cubicBezTo>
                  <a:pt x="2166714" y="254062"/>
                  <a:pt x="2174218" y="251519"/>
                  <a:pt x="2175830" y="251519"/>
                </a:cubicBezTo>
                <a:cubicBezTo>
                  <a:pt x="2177939" y="251519"/>
                  <a:pt x="2179737" y="252511"/>
                  <a:pt x="2181225" y="254496"/>
                </a:cubicBezTo>
                <a:cubicBezTo>
                  <a:pt x="2183706" y="258837"/>
                  <a:pt x="2184946" y="262433"/>
                  <a:pt x="2184946" y="265286"/>
                </a:cubicBezTo>
                <a:cubicBezTo>
                  <a:pt x="2184946" y="267890"/>
                  <a:pt x="2184202" y="270433"/>
                  <a:pt x="2182713" y="272913"/>
                </a:cubicBezTo>
                <a:cubicBezTo>
                  <a:pt x="2181597" y="274898"/>
                  <a:pt x="2173226" y="278401"/>
                  <a:pt x="2157599" y="283424"/>
                </a:cubicBezTo>
                <a:cubicBezTo>
                  <a:pt x="2141972" y="288447"/>
                  <a:pt x="2127616" y="293811"/>
                  <a:pt x="2114531" y="299516"/>
                </a:cubicBezTo>
                <a:cubicBezTo>
                  <a:pt x="2101447" y="305221"/>
                  <a:pt x="2089510" y="313655"/>
                  <a:pt x="2078720" y="324817"/>
                </a:cubicBezTo>
                <a:cubicBezTo>
                  <a:pt x="2067930" y="335979"/>
                  <a:pt x="2062473" y="349622"/>
                  <a:pt x="2062349" y="365745"/>
                </a:cubicBezTo>
                <a:cubicBezTo>
                  <a:pt x="2062349" y="408905"/>
                  <a:pt x="2085665" y="430795"/>
                  <a:pt x="2132298" y="431415"/>
                </a:cubicBezTo>
                <a:cubicBezTo>
                  <a:pt x="2189721" y="431415"/>
                  <a:pt x="2218432" y="399417"/>
                  <a:pt x="2218432" y="335421"/>
                </a:cubicBezTo>
                <a:lnTo>
                  <a:pt x="2218432" y="225660"/>
                </a:lnTo>
                <a:cubicBezTo>
                  <a:pt x="2218432" y="216607"/>
                  <a:pt x="2216882" y="210312"/>
                  <a:pt x="2213781" y="206778"/>
                </a:cubicBezTo>
                <a:cubicBezTo>
                  <a:pt x="2210681" y="203243"/>
                  <a:pt x="2205875" y="199026"/>
                  <a:pt x="2199364" y="194127"/>
                </a:cubicBezTo>
                <a:cubicBezTo>
                  <a:pt x="2192852" y="189229"/>
                  <a:pt x="2189597" y="184733"/>
                  <a:pt x="2189597" y="180640"/>
                </a:cubicBezTo>
                <a:cubicBezTo>
                  <a:pt x="2189969" y="174935"/>
                  <a:pt x="2195984" y="168548"/>
                  <a:pt x="2207642" y="161478"/>
                </a:cubicBezTo>
                <a:cubicBezTo>
                  <a:pt x="2219300" y="154409"/>
                  <a:pt x="2230524" y="150874"/>
                  <a:pt x="2241314" y="150874"/>
                </a:cubicBezTo>
                <a:cubicBezTo>
                  <a:pt x="2258554" y="152114"/>
                  <a:pt x="2267173" y="180578"/>
                  <a:pt x="2267173" y="236264"/>
                </a:cubicBezTo>
                <a:lnTo>
                  <a:pt x="2267173" y="341374"/>
                </a:lnTo>
                <a:cubicBezTo>
                  <a:pt x="2267173" y="420129"/>
                  <a:pt x="2222525" y="459507"/>
                  <a:pt x="2133228" y="459507"/>
                </a:cubicBezTo>
                <a:cubicBezTo>
                  <a:pt x="2110160" y="459507"/>
                  <a:pt x="2089324" y="455600"/>
                  <a:pt x="2070720" y="447786"/>
                </a:cubicBezTo>
                <a:cubicBezTo>
                  <a:pt x="2052117" y="439973"/>
                  <a:pt x="2037544" y="428594"/>
                  <a:pt x="2027002" y="413649"/>
                </a:cubicBezTo>
                <a:cubicBezTo>
                  <a:pt x="2016460" y="398704"/>
                  <a:pt x="2011189" y="381248"/>
                  <a:pt x="2011189" y="361280"/>
                </a:cubicBezTo>
                <a:cubicBezTo>
                  <a:pt x="2012181" y="342304"/>
                  <a:pt x="2017762" y="327236"/>
                  <a:pt x="2027932" y="316073"/>
                </a:cubicBezTo>
                <a:cubicBezTo>
                  <a:pt x="2038102" y="304911"/>
                  <a:pt x="2048675" y="297191"/>
                  <a:pt x="2059651" y="292912"/>
                </a:cubicBezTo>
                <a:cubicBezTo>
                  <a:pt x="2070627" y="288633"/>
                  <a:pt x="2078100" y="286494"/>
                  <a:pt x="2082068" y="286494"/>
                </a:cubicBezTo>
                <a:cubicBezTo>
                  <a:pt x="2072395" y="286494"/>
                  <a:pt x="2059868" y="283703"/>
                  <a:pt x="2044489" y="278122"/>
                </a:cubicBezTo>
                <a:cubicBezTo>
                  <a:pt x="2029110" y="272541"/>
                  <a:pt x="2018506" y="261627"/>
                  <a:pt x="2012677" y="245380"/>
                </a:cubicBezTo>
                <a:cubicBezTo>
                  <a:pt x="2010197" y="237691"/>
                  <a:pt x="2008957" y="230621"/>
                  <a:pt x="2008957" y="224172"/>
                </a:cubicBezTo>
                <a:cubicBezTo>
                  <a:pt x="2008957" y="212762"/>
                  <a:pt x="2011995" y="201786"/>
                  <a:pt x="2018072" y="191244"/>
                </a:cubicBezTo>
                <a:cubicBezTo>
                  <a:pt x="2024149" y="180702"/>
                  <a:pt x="2032273" y="172082"/>
                  <a:pt x="2042443" y="165385"/>
                </a:cubicBezTo>
                <a:cubicBezTo>
                  <a:pt x="2058690" y="155215"/>
                  <a:pt x="2077231" y="150130"/>
                  <a:pt x="2098067" y="150130"/>
                </a:cubicBezTo>
                <a:close/>
                <a:moveTo>
                  <a:pt x="1797918" y="150130"/>
                </a:moveTo>
                <a:cubicBezTo>
                  <a:pt x="1807592" y="150130"/>
                  <a:pt x="1815622" y="150688"/>
                  <a:pt x="1822010" y="151804"/>
                </a:cubicBezTo>
                <a:cubicBezTo>
                  <a:pt x="1828397" y="152921"/>
                  <a:pt x="1836272" y="154719"/>
                  <a:pt x="1845636" y="157199"/>
                </a:cubicBezTo>
                <a:cubicBezTo>
                  <a:pt x="1855000" y="159680"/>
                  <a:pt x="1861852" y="161292"/>
                  <a:pt x="1866193" y="162036"/>
                </a:cubicBezTo>
                <a:cubicBezTo>
                  <a:pt x="1870534" y="162781"/>
                  <a:pt x="1876177" y="163153"/>
                  <a:pt x="1883122" y="163153"/>
                </a:cubicBezTo>
                <a:cubicBezTo>
                  <a:pt x="1889944" y="163153"/>
                  <a:pt x="1895184" y="161385"/>
                  <a:pt x="1898842" y="157851"/>
                </a:cubicBezTo>
                <a:cubicBezTo>
                  <a:pt x="1902501" y="154316"/>
                  <a:pt x="1905695" y="152549"/>
                  <a:pt x="1908423" y="152549"/>
                </a:cubicBezTo>
                <a:cubicBezTo>
                  <a:pt x="1912888" y="152549"/>
                  <a:pt x="1917105" y="154874"/>
                  <a:pt x="1921073" y="159525"/>
                </a:cubicBezTo>
                <a:cubicBezTo>
                  <a:pt x="1925042" y="164176"/>
                  <a:pt x="1927399" y="170222"/>
                  <a:pt x="1928143" y="177663"/>
                </a:cubicBezTo>
                <a:cubicBezTo>
                  <a:pt x="1928143" y="193414"/>
                  <a:pt x="1919027" y="201290"/>
                  <a:pt x="1900796" y="201290"/>
                </a:cubicBezTo>
                <a:cubicBezTo>
                  <a:pt x="1898315" y="201290"/>
                  <a:pt x="1893974" y="200794"/>
                  <a:pt x="1887773" y="199802"/>
                </a:cubicBezTo>
                <a:cubicBezTo>
                  <a:pt x="1880084" y="198313"/>
                  <a:pt x="1870658" y="195926"/>
                  <a:pt x="1859496" y="192639"/>
                </a:cubicBezTo>
                <a:cubicBezTo>
                  <a:pt x="1848334" y="189353"/>
                  <a:pt x="1838319" y="186779"/>
                  <a:pt x="1829451" y="184919"/>
                </a:cubicBezTo>
                <a:cubicBezTo>
                  <a:pt x="1820584" y="183058"/>
                  <a:pt x="1810569" y="182128"/>
                  <a:pt x="1799406" y="182128"/>
                </a:cubicBezTo>
                <a:cubicBezTo>
                  <a:pt x="1785020" y="182500"/>
                  <a:pt x="1772462" y="184981"/>
                  <a:pt x="1761734" y="189570"/>
                </a:cubicBezTo>
                <a:cubicBezTo>
                  <a:pt x="1751006" y="194158"/>
                  <a:pt x="1743720" y="200360"/>
                  <a:pt x="1739875" y="208173"/>
                </a:cubicBezTo>
                <a:cubicBezTo>
                  <a:pt x="1739875" y="214002"/>
                  <a:pt x="1744898" y="218591"/>
                  <a:pt x="1754944" y="221940"/>
                </a:cubicBezTo>
                <a:cubicBezTo>
                  <a:pt x="1764990" y="225288"/>
                  <a:pt x="1781454" y="228885"/>
                  <a:pt x="1804336" y="232730"/>
                </a:cubicBezTo>
                <a:cubicBezTo>
                  <a:pt x="1827219" y="236574"/>
                  <a:pt x="1845977" y="240140"/>
                  <a:pt x="1860612" y="243427"/>
                </a:cubicBezTo>
                <a:cubicBezTo>
                  <a:pt x="1875247" y="246713"/>
                  <a:pt x="1888393" y="251457"/>
                  <a:pt x="1900051" y="257658"/>
                </a:cubicBezTo>
                <a:cubicBezTo>
                  <a:pt x="1927957" y="272293"/>
                  <a:pt x="1941910" y="300757"/>
                  <a:pt x="1941910" y="343049"/>
                </a:cubicBezTo>
                <a:cubicBezTo>
                  <a:pt x="1941910" y="363512"/>
                  <a:pt x="1938871" y="381806"/>
                  <a:pt x="1932794" y="397929"/>
                </a:cubicBezTo>
                <a:cubicBezTo>
                  <a:pt x="1925724" y="418021"/>
                  <a:pt x="1911772" y="433338"/>
                  <a:pt x="1890936" y="443880"/>
                </a:cubicBezTo>
                <a:cubicBezTo>
                  <a:pt x="1870100" y="454422"/>
                  <a:pt x="1844675" y="459879"/>
                  <a:pt x="1814661" y="460251"/>
                </a:cubicBezTo>
                <a:cubicBezTo>
                  <a:pt x="1785888" y="460251"/>
                  <a:pt x="1760401" y="455197"/>
                  <a:pt x="1738201" y="445089"/>
                </a:cubicBezTo>
                <a:cubicBezTo>
                  <a:pt x="1716001" y="434981"/>
                  <a:pt x="1704901" y="418703"/>
                  <a:pt x="1704901" y="396255"/>
                </a:cubicBezTo>
                <a:cubicBezTo>
                  <a:pt x="1707009" y="377031"/>
                  <a:pt x="1717179" y="367419"/>
                  <a:pt x="1735410" y="367419"/>
                </a:cubicBezTo>
                <a:cubicBezTo>
                  <a:pt x="1743472" y="367791"/>
                  <a:pt x="1749673" y="370272"/>
                  <a:pt x="1754014" y="374861"/>
                </a:cubicBezTo>
                <a:cubicBezTo>
                  <a:pt x="1758355" y="379449"/>
                  <a:pt x="1760525" y="385093"/>
                  <a:pt x="1760525" y="391790"/>
                </a:cubicBezTo>
                <a:cubicBezTo>
                  <a:pt x="1760525" y="395759"/>
                  <a:pt x="1759285" y="399789"/>
                  <a:pt x="1756804" y="403882"/>
                </a:cubicBezTo>
                <a:cubicBezTo>
                  <a:pt x="1754696" y="407851"/>
                  <a:pt x="1753642" y="410393"/>
                  <a:pt x="1753642" y="411510"/>
                </a:cubicBezTo>
                <a:cubicBezTo>
                  <a:pt x="1753642" y="418703"/>
                  <a:pt x="1760184" y="424067"/>
                  <a:pt x="1773269" y="427602"/>
                </a:cubicBezTo>
                <a:cubicBezTo>
                  <a:pt x="1786353" y="431136"/>
                  <a:pt x="1799655" y="432904"/>
                  <a:pt x="1813173" y="432904"/>
                </a:cubicBezTo>
                <a:cubicBezTo>
                  <a:pt x="1845047" y="432159"/>
                  <a:pt x="1868674" y="418951"/>
                  <a:pt x="1884052" y="393278"/>
                </a:cubicBezTo>
                <a:cubicBezTo>
                  <a:pt x="1891122" y="381620"/>
                  <a:pt x="1894656" y="366117"/>
                  <a:pt x="1894656" y="346769"/>
                </a:cubicBezTo>
                <a:cubicBezTo>
                  <a:pt x="1894656" y="322337"/>
                  <a:pt x="1888021" y="303795"/>
                  <a:pt x="1874751" y="291145"/>
                </a:cubicBezTo>
                <a:cubicBezTo>
                  <a:pt x="1867805" y="284696"/>
                  <a:pt x="1852582" y="279238"/>
                  <a:pt x="1829079" y="274774"/>
                </a:cubicBezTo>
                <a:cubicBezTo>
                  <a:pt x="1805577" y="270309"/>
                  <a:pt x="1783966" y="266340"/>
                  <a:pt x="1764246" y="262867"/>
                </a:cubicBezTo>
                <a:cubicBezTo>
                  <a:pt x="1744526" y="259395"/>
                  <a:pt x="1727597" y="254403"/>
                  <a:pt x="1713458" y="247892"/>
                </a:cubicBezTo>
                <a:cubicBezTo>
                  <a:pt x="1699320" y="241380"/>
                  <a:pt x="1691382" y="231924"/>
                  <a:pt x="1689646" y="219521"/>
                </a:cubicBezTo>
                <a:cubicBezTo>
                  <a:pt x="1689646" y="200670"/>
                  <a:pt x="1697707" y="185074"/>
                  <a:pt x="1713830" y="172733"/>
                </a:cubicBezTo>
                <a:cubicBezTo>
                  <a:pt x="1729953" y="160393"/>
                  <a:pt x="1751844" y="153107"/>
                  <a:pt x="1779501" y="150874"/>
                </a:cubicBezTo>
                <a:cubicBezTo>
                  <a:pt x="1784090" y="150378"/>
                  <a:pt x="1790229" y="150130"/>
                  <a:pt x="1797918" y="150130"/>
                </a:cubicBezTo>
                <a:close/>
                <a:moveTo>
                  <a:pt x="1350243" y="150130"/>
                </a:moveTo>
                <a:cubicBezTo>
                  <a:pt x="1359917" y="150130"/>
                  <a:pt x="1367947" y="150688"/>
                  <a:pt x="1374335" y="151804"/>
                </a:cubicBezTo>
                <a:cubicBezTo>
                  <a:pt x="1380722" y="152921"/>
                  <a:pt x="1388597" y="154719"/>
                  <a:pt x="1397961" y="157199"/>
                </a:cubicBezTo>
                <a:cubicBezTo>
                  <a:pt x="1407325" y="159680"/>
                  <a:pt x="1414177" y="161292"/>
                  <a:pt x="1418518" y="162036"/>
                </a:cubicBezTo>
                <a:cubicBezTo>
                  <a:pt x="1422859" y="162781"/>
                  <a:pt x="1428502" y="163153"/>
                  <a:pt x="1435447" y="163153"/>
                </a:cubicBezTo>
                <a:cubicBezTo>
                  <a:pt x="1442269" y="163153"/>
                  <a:pt x="1447509" y="161385"/>
                  <a:pt x="1451167" y="157851"/>
                </a:cubicBezTo>
                <a:cubicBezTo>
                  <a:pt x="1454826" y="154316"/>
                  <a:pt x="1458020" y="152549"/>
                  <a:pt x="1460748" y="152549"/>
                </a:cubicBezTo>
                <a:cubicBezTo>
                  <a:pt x="1465213" y="152549"/>
                  <a:pt x="1469430" y="154874"/>
                  <a:pt x="1473398" y="159525"/>
                </a:cubicBezTo>
                <a:cubicBezTo>
                  <a:pt x="1477367" y="164176"/>
                  <a:pt x="1479724" y="170222"/>
                  <a:pt x="1480468" y="177663"/>
                </a:cubicBezTo>
                <a:cubicBezTo>
                  <a:pt x="1480468" y="193414"/>
                  <a:pt x="1471352" y="201290"/>
                  <a:pt x="1453121" y="201290"/>
                </a:cubicBezTo>
                <a:cubicBezTo>
                  <a:pt x="1450640" y="201290"/>
                  <a:pt x="1446299" y="200794"/>
                  <a:pt x="1440098" y="199802"/>
                </a:cubicBezTo>
                <a:cubicBezTo>
                  <a:pt x="1432409" y="198313"/>
                  <a:pt x="1422983" y="195926"/>
                  <a:pt x="1411821" y="192639"/>
                </a:cubicBezTo>
                <a:cubicBezTo>
                  <a:pt x="1400659" y="189353"/>
                  <a:pt x="1390644" y="186779"/>
                  <a:pt x="1381776" y="184919"/>
                </a:cubicBezTo>
                <a:cubicBezTo>
                  <a:pt x="1372909" y="183058"/>
                  <a:pt x="1362894" y="182128"/>
                  <a:pt x="1351731" y="182128"/>
                </a:cubicBezTo>
                <a:cubicBezTo>
                  <a:pt x="1337345" y="182500"/>
                  <a:pt x="1324787" y="184981"/>
                  <a:pt x="1314059" y="189570"/>
                </a:cubicBezTo>
                <a:cubicBezTo>
                  <a:pt x="1303331" y="194158"/>
                  <a:pt x="1296045" y="200360"/>
                  <a:pt x="1292200" y="208173"/>
                </a:cubicBezTo>
                <a:cubicBezTo>
                  <a:pt x="1292200" y="214002"/>
                  <a:pt x="1297223" y="218591"/>
                  <a:pt x="1307269" y="221940"/>
                </a:cubicBezTo>
                <a:cubicBezTo>
                  <a:pt x="1317315" y="225288"/>
                  <a:pt x="1333779" y="228885"/>
                  <a:pt x="1356661" y="232730"/>
                </a:cubicBezTo>
                <a:cubicBezTo>
                  <a:pt x="1379544" y="236574"/>
                  <a:pt x="1398302" y="240140"/>
                  <a:pt x="1412937" y="243427"/>
                </a:cubicBezTo>
                <a:cubicBezTo>
                  <a:pt x="1427572" y="246713"/>
                  <a:pt x="1440718" y="251457"/>
                  <a:pt x="1452377" y="257658"/>
                </a:cubicBezTo>
                <a:cubicBezTo>
                  <a:pt x="1480282" y="272293"/>
                  <a:pt x="1494234" y="300757"/>
                  <a:pt x="1494234" y="343049"/>
                </a:cubicBezTo>
                <a:cubicBezTo>
                  <a:pt x="1494234" y="363512"/>
                  <a:pt x="1491196" y="381806"/>
                  <a:pt x="1485119" y="397929"/>
                </a:cubicBezTo>
                <a:cubicBezTo>
                  <a:pt x="1478049" y="418021"/>
                  <a:pt x="1464097" y="433338"/>
                  <a:pt x="1443261" y="443880"/>
                </a:cubicBezTo>
                <a:cubicBezTo>
                  <a:pt x="1422425" y="454422"/>
                  <a:pt x="1397000" y="459879"/>
                  <a:pt x="1366986" y="460251"/>
                </a:cubicBezTo>
                <a:cubicBezTo>
                  <a:pt x="1338213" y="460251"/>
                  <a:pt x="1312726" y="455197"/>
                  <a:pt x="1290526" y="445089"/>
                </a:cubicBezTo>
                <a:cubicBezTo>
                  <a:pt x="1268326" y="434981"/>
                  <a:pt x="1257226" y="418703"/>
                  <a:pt x="1257226" y="396255"/>
                </a:cubicBezTo>
                <a:cubicBezTo>
                  <a:pt x="1259334" y="377031"/>
                  <a:pt x="1269504" y="367419"/>
                  <a:pt x="1287735" y="367419"/>
                </a:cubicBezTo>
                <a:cubicBezTo>
                  <a:pt x="1295797" y="367791"/>
                  <a:pt x="1301998" y="370272"/>
                  <a:pt x="1306339" y="374861"/>
                </a:cubicBezTo>
                <a:cubicBezTo>
                  <a:pt x="1310680" y="379449"/>
                  <a:pt x="1312850" y="385093"/>
                  <a:pt x="1312850" y="391790"/>
                </a:cubicBezTo>
                <a:cubicBezTo>
                  <a:pt x="1312850" y="395759"/>
                  <a:pt x="1311610" y="399789"/>
                  <a:pt x="1309129" y="403882"/>
                </a:cubicBezTo>
                <a:cubicBezTo>
                  <a:pt x="1307021" y="407851"/>
                  <a:pt x="1305967" y="410393"/>
                  <a:pt x="1305967" y="411510"/>
                </a:cubicBezTo>
                <a:cubicBezTo>
                  <a:pt x="1305967" y="418703"/>
                  <a:pt x="1312509" y="424067"/>
                  <a:pt x="1325594" y="427602"/>
                </a:cubicBezTo>
                <a:cubicBezTo>
                  <a:pt x="1338678" y="431136"/>
                  <a:pt x="1351980" y="432904"/>
                  <a:pt x="1365498" y="432904"/>
                </a:cubicBezTo>
                <a:cubicBezTo>
                  <a:pt x="1397372" y="432159"/>
                  <a:pt x="1420999" y="418951"/>
                  <a:pt x="1436377" y="393278"/>
                </a:cubicBezTo>
                <a:cubicBezTo>
                  <a:pt x="1443447" y="381620"/>
                  <a:pt x="1446981" y="366117"/>
                  <a:pt x="1446981" y="346769"/>
                </a:cubicBezTo>
                <a:cubicBezTo>
                  <a:pt x="1446981" y="322337"/>
                  <a:pt x="1440346" y="303795"/>
                  <a:pt x="1427076" y="291145"/>
                </a:cubicBezTo>
                <a:cubicBezTo>
                  <a:pt x="1420130" y="284696"/>
                  <a:pt x="1404907" y="279238"/>
                  <a:pt x="1381404" y="274774"/>
                </a:cubicBezTo>
                <a:cubicBezTo>
                  <a:pt x="1357902" y="270309"/>
                  <a:pt x="1336291" y="266340"/>
                  <a:pt x="1316571" y="262867"/>
                </a:cubicBezTo>
                <a:cubicBezTo>
                  <a:pt x="1296851" y="259395"/>
                  <a:pt x="1279922" y="254403"/>
                  <a:pt x="1265783" y="247892"/>
                </a:cubicBezTo>
                <a:cubicBezTo>
                  <a:pt x="1251645" y="241380"/>
                  <a:pt x="1243707" y="231924"/>
                  <a:pt x="1241971" y="219521"/>
                </a:cubicBezTo>
                <a:cubicBezTo>
                  <a:pt x="1241971" y="200670"/>
                  <a:pt x="1250032" y="185074"/>
                  <a:pt x="1266155" y="172733"/>
                </a:cubicBezTo>
                <a:cubicBezTo>
                  <a:pt x="1282278" y="160393"/>
                  <a:pt x="1304169" y="153107"/>
                  <a:pt x="1331826" y="150874"/>
                </a:cubicBezTo>
                <a:cubicBezTo>
                  <a:pt x="1336415" y="150378"/>
                  <a:pt x="1342554" y="150130"/>
                  <a:pt x="1350243" y="150130"/>
                </a:cubicBezTo>
                <a:close/>
                <a:moveTo>
                  <a:pt x="1066279" y="150130"/>
                </a:moveTo>
                <a:cubicBezTo>
                  <a:pt x="1097409" y="150130"/>
                  <a:pt x="1121532" y="156269"/>
                  <a:pt x="1138647" y="168548"/>
                </a:cubicBezTo>
                <a:cubicBezTo>
                  <a:pt x="1155638" y="180082"/>
                  <a:pt x="1166490" y="191864"/>
                  <a:pt x="1171203" y="203894"/>
                </a:cubicBezTo>
                <a:cubicBezTo>
                  <a:pt x="1175916" y="215925"/>
                  <a:pt x="1178272" y="233102"/>
                  <a:pt x="1178272" y="255426"/>
                </a:cubicBezTo>
                <a:lnTo>
                  <a:pt x="1178272" y="402394"/>
                </a:lnTo>
                <a:cubicBezTo>
                  <a:pt x="1178272" y="410579"/>
                  <a:pt x="1179202" y="416284"/>
                  <a:pt x="1181063" y="419509"/>
                </a:cubicBezTo>
                <a:cubicBezTo>
                  <a:pt x="1182923" y="422734"/>
                  <a:pt x="1185683" y="426237"/>
                  <a:pt x="1189341" y="430020"/>
                </a:cubicBezTo>
                <a:cubicBezTo>
                  <a:pt x="1193000" y="433803"/>
                  <a:pt x="1194953" y="437554"/>
                  <a:pt x="1195201" y="441275"/>
                </a:cubicBezTo>
                <a:cubicBezTo>
                  <a:pt x="1195201" y="448593"/>
                  <a:pt x="1192473" y="453088"/>
                  <a:pt x="1187016" y="454763"/>
                </a:cubicBezTo>
                <a:cubicBezTo>
                  <a:pt x="1181559" y="456437"/>
                  <a:pt x="1170521" y="457274"/>
                  <a:pt x="1153902" y="457274"/>
                </a:cubicBezTo>
                <a:lnTo>
                  <a:pt x="1137159" y="457274"/>
                </a:lnTo>
                <a:cubicBezTo>
                  <a:pt x="1128477" y="457274"/>
                  <a:pt x="1122245" y="456282"/>
                  <a:pt x="1118462" y="454298"/>
                </a:cubicBezTo>
                <a:cubicBezTo>
                  <a:pt x="1114679" y="452313"/>
                  <a:pt x="1112788" y="447972"/>
                  <a:pt x="1112788" y="441275"/>
                </a:cubicBezTo>
                <a:cubicBezTo>
                  <a:pt x="1112912" y="437678"/>
                  <a:pt x="1114834" y="434020"/>
                  <a:pt x="1118555" y="430299"/>
                </a:cubicBezTo>
                <a:cubicBezTo>
                  <a:pt x="1122276" y="426578"/>
                  <a:pt x="1125035" y="423137"/>
                  <a:pt x="1126834" y="419974"/>
                </a:cubicBezTo>
                <a:cubicBezTo>
                  <a:pt x="1128632" y="416812"/>
                  <a:pt x="1129531" y="410951"/>
                  <a:pt x="1129531" y="402394"/>
                </a:cubicBezTo>
                <a:lnTo>
                  <a:pt x="1129531" y="255426"/>
                </a:lnTo>
                <a:cubicBezTo>
                  <a:pt x="1129531" y="236450"/>
                  <a:pt x="1128012" y="221878"/>
                  <a:pt x="1124973" y="211708"/>
                </a:cubicBezTo>
                <a:cubicBezTo>
                  <a:pt x="1121935" y="201538"/>
                  <a:pt x="1114338" y="193228"/>
                  <a:pt x="1102184" y="186779"/>
                </a:cubicBezTo>
                <a:cubicBezTo>
                  <a:pt x="1091394" y="181694"/>
                  <a:pt x="1079984" y="179152"/>
                  <a:pt x="1067953" y="179152"/>
                </a:cubicBezTo>
                <a:cubicBezTo>
                  <a:pt x="1050094" y="179152"/>
                  <a:pt x="1035831" y="183182"/>
                  <a:pt x="1025165" y="191244"/>
                </a:cubicBezTo>
                <a:cubicBezTo>
                  <a:pt x="1019460" y="195585"/>
                  <a:pt x="1015709" y="199491"/>
                  <a:pt x="1013910" y="202964"/>
                </a:cubicBezTo>
                <a:cubicBezTo>
                  <a:pt x="1012112" y="206437"/>
                  <a:pt x="1010406" y="210871"/>
                  <a:pt x="1008794" y="216266"/>
                </a:cubicBezTo>
                <a:cubicBezTo>
                  <a:pt x="1007182" y="221661"/>
                  <a:pt x="1005011" y="225536"/>
                  <a:pt x="1002283" y="227893"/>
                </a:cubicBezTo>
                <a:cubicBezTo>
                  <a:pt x="1000299" y="229877"/>
                  <a:pt x="997260" y="230869"/>
                  <a:pt x="993167" y="230869"/>
                </a:cubicBezTo>
                <a:cubicBezTo>
                  <a:pt x="987834" y="230373"/>
                  <a:pt x="982935" y="228203"/>
                  <a:pt x="978471" y="224358"/>
                </a:cubicBezTo>
                <a:cubicBezTo>
                  <a:pt x="974006" y="220513"/>
                  <a:pt x="971773" y="215366"/>
                  <a:pt x="971773" y="208917"/>
                </a:cubicBezTo>
                <a:cubicBezTo>
                  <a:pt x="971773" y="194406"/>
                  <a:pt x="979649" y="181694"/>
                  <a:pt x="995400" y="170780"/>
                </a:cubicBezTo>
                <a:cubicBezTo>
                  <a:pt x="1014003" y="157013"/>
                  <a:pt x="1037630" y="150130"/>
                  <a:pt x="1066279" y="150130"/>
                </a:cubicBezTo>
                <a:close/>
                <a:moveTo>
                  <a:pt x="114970" y="149386"/>
                </a:moveTo>
                <a:cubicBezTo>
                  <a:pt x="123155" y="149386"/>
                  <a:pt x="129232" y="149634"/>
                  <a:pt x="133201" y="150130"/>
                </a:cubicBezTo>
                <a:cubicBezTo>
                  <a:pt x="164331" y="152859"/>
                  <a:pt x="188268" y="160579"/>
                  <a:pt x="205011" y="173292"/>
                </a:cubicBezTo>
                <a:cubicBezTo>
                  <a:pt x="221754" y="186004"/>
                  <a:pt x="232823" y="200980"/>
                  <a:pt x="238218" y="218219"/>
                </a:cubicBezTo>
                <a:cubicBezTo>
                  <a:pt x="243613" y="235458"/>
                  <a:pt x="246745" y="255736"/>
                  <a:pt x="247613" y="279052"/>
                </a:cubicBezTo>
                <a:cubicBezTo>
                  <a:pt x="247613" y="311051"/>
                  <a:pt x="243582" y="340878"/>
                  <a:pt x="235520" y="368535"/>
                </a:cubicBezTo>
                <a:cubicBezTo>
                  <a:pt x="227459" y="396193"/>
                  <a:pt x="215615" y="418393"/>
                  <a:pt x="199988" y="435136"/>
                </a:cubicBezTo>
                <a:cubicBezTo>
                  <a:pt x="184361" y="451879"/>
                  <a:pt x="165695" y="460251"/>
                  <a:pt x="143991" y="460251"/>
                </a:cubicBezTo>
                <a:cubicBezTo>
                  <a:pt x="104056" y="459507"/>
                  <a:pt x="80677" y="436686"/>
                  <a:pt x="73856" y="391790"/>
                </a:cubicBezTo>
                <a:cubicBezTo>
                  <a:pt x="69267" y="357807"/>
                  <a:pt x="65980" y="335235"/>
                  <a:pt x="63996" y="324073"/>
                </a:cubicBezTo>
                <a:cubicBezTo>
                  <a:pt x="62012" y="312911"/>
                  <a:pt x="57671" y="304973"/>
                  <a:pt x="50974" y="300260"/>
                </a:cubicBezTo>
                <a:cubicBezTo>
                  <a:pt x="47501" y="297904"/>
                  <a:pt x="41455" y="296199"/>
                  <a:pt x="32835" y="295145"/>
                </a:cubicBezTo>
                <a:cubicBezTo>
                  <a:pt x="24216" y="294090"/>
                  <a:pt x="18852" y="292013"/>
                  <a:pt x="16743" y="288912"/>
                </a:cubicBezTo>
                <a:cubicBezTo>
                  <a:pt x="15751" y="286928"/>
                  <a:pt x="15255" y="285130"/>
                  <a:pt x="15255" y="283517"/>
                </a:cubicBezTo>
                <a:cubicBezTo>
                  <a:pt x="15255" y="275828"/>
                  <a:pt x="21115" y="267549"/>
                  <a:pt x="32835" y="258682"/>
                </a:cubicBezTo>
                <a:cubicBezTo>
                  <a:pt x="44555" y="249814"/>
                  <a:pt x="55687" y="245380"/>
                  <a:pt x="66228" y="245380"/>
                </a:cubicBezTo>
                <a:cubicBezTo>
                  <a:pt x="79003" y="245380"/>
                  <a:pt x="88429" y="253070"/>
                  <a:pt x="94506" y="268448"/>
                </a:cubicBezTo>
                <a:cubicBezTo>
                  <a:pt x="100583" y="283827"/>
                  <a:pt x="105916" y="303051"/>
                  <a:pt x="110505" y="326119"/>
                </a:cubicBezTo>
                <a:cubicBezTo>
                  <a:pt x="111993" y="332941"/>
                  <a:pt x="114040" y="346397"/>
                  <a:pt x="116644" y="366489"/>
                </a:cubicBezTo>
                <a:cubicBezTo>
                  <a:pt x="119249" y="386581"/>
                  <a:pt x="122535" y="401371"/>
                  <a:pt x="126504" y="410858"/>
                </a:cubicBezTo>
                <a:cubicBezTo>
                  <a:pt x="130473" y="420346"/>
                  <a:pt x="137046" y="425152"/>
                  <a:pt x="146224" y="425276"/>
                </a:cubicBezTo>
                <a:cubicBezTo>
                  <a:pt x="160362" y="425276"/>
                  <a:pt x="172393" y="413463"/>
                  <a:pt x="182314" y="389836"/>
                </a:cubicBezTo>
                <a:cubicBezTo>
                  <a:pt x="192236" y="366210"/>
                  <a:pt x="197755" y="337902"/>
                  <a:pt x="198872" y="304911"/>
                </a:cubicBezTo>
                <a:cubicBezTo>
                  <a:pt x="198872" y="278246"/>
                  <a:pt x="197755" y="257162"/>
                  <a:pt x="195523" y="241659"/>
                </a:cubicBezTo>
                <a:cubicBezTo>
                  <a:pt x="193291" y="226156"/>
                  <a:pt x="187182" y="212917"/>
                  <a:pt x="177199" y="201941"/>
                </a:cubicBezTo>
                <a:cubicBezTo>
                  <a:pt x="167215" y="190965"/>
                  <a:pt x="151557" y="184609"/>
                  <a:pt x="130225" y="182872"/>
                </a:cubicBezTo>
                <a:cubicBezTo>
                  <a:pt x="106660" y="182872"/>
                  <a:pt x="87778" y="185880"/>
                  <a:pt x="73577" y="191895"/>
                </a:cubicBezTo>
                <a:cubicBezTo>
                  <a:pt x="59376" y="197910"/>
                  <a:pt x="46881" y="205166"/>
                  <a:pt x="36091" y="213661"/>
                </a:cubicBezTo>
                <a:cubicBezTo>
                  <a:pt x="25301" y="222157"/>
                  <a:pt x="18045" y="226405"/>
                  <a:pt x="14325" y="226405"/>
                </a:cubicBezTo>
                <a:cubicBezTo>
                  <a:pt x="9736" y="226405"/>
                  <a:pt x="6201" y="224172"/>
                  <a:pt x="3721" y="219707"/>
                </a:cubicBezTo>
                <a:cubicBezTo>
                  <a:pt x="1240" y="215242"/>
                  <a:pt x="0" y="210095"/>
                  <a:pt x="0" y="204266"/>
                </a:cubicBezTo>
                <a:cubicBezTo>
                  <a:pt x="0" y="198437"/>
                  <a:pt x="1240" y="193352"/>
                  <a:pt x="3721" y="189011"/>
                </a:cubicBezTo>
                <a:cubicBezTo>
                  <a:pt x="11162" y="177105"/>
                  <a:pt x="25363" y="167524"/>
                  <a:pt x="46323" y="160269"/>
                </a:cubicBezTo>
                <a:cubicBezTo>
                  <a:pt x="67283" y="153014"/>
                  <a:pt x="90165" y="149386"/>
                  <a:pt x="114970" y="149386"/>
                </a:cubicBezTo>
                <a:close/>
                <a:moveTo>
                  <a:pt x="2887861" y="16929"/>
                </a:moveTo>
                <a:cubicBezTo>
                  <a:pt x="2897411" y="16929"/>
                  <a:pt x="2903798" y="18169"/>
                  <a:pt x="2907023" y="20650"/>
                </a:cubicBezTo>
                <a:cubicBezTo>
                  <a:pt x="2911487" y="23874"/>
                  <a:pt x="2913720" y="28959"/>
                  <a:pt x="2913720" y="35905"/>
                </a:cubicBezTo>
                <a:cubicBezTo>
                  <a:pt x="2913720" y="46819"/>
                  <a:pt x="2909689" y="56492"/>
                  <a:pt x="2901628" y="64926"/>
                </a:cubicBezTo>
                <a:cubicBezTo>
                  <a:pt x="2901628" y="67406"/>
                  <a:pt x="2906216" y="68647"/>
                  <a:pt x="2915394" y="68647"/>
                </a:cubicBezTo>
                <a:cubicBezTo>
                  <a:pt x="2929905" y="68647"/>
                  <a:pt x="2940788" y="66600"/>
                  <a:pt x="2948043" y="62508"/>
                </a:cubicBezTo>
                <a:cubicBezTo>
                  <a:pt x="2955299" y="58415"/>
                  <a:pt x="2960539" y="54415"/>
                  <a:pt x="2963763" y="50508"/>
                </a:cubicBezTo>
                <a:cubicBezTo>
                  <a:pt x="2966988" y="46602"/>
                  <a:pt x="2969096" y="43005"/>
                  <a:pt x="2970089" y="39718"/>
                </a:cubicBezTo>
                <a:cubicBezTo>
                  <a:pt x="2971081" y="36432"/>
                  <a:pt x="2972135" y="33114"/>
                  <a:pt x="2973251" y="29765"/>
                </a:cubicBezTo>
                <a:cubicBezTo>
                  <a:pt x="2974491" y="27285"/>
                  <a:pt x="2980816" y="26045"/>
                  <a:pt x="2992227" y="26045"/>
                </a:cubicBezTo>
                <a:cubicBezTo>
                  <a:pt x="3006613" y="26045"/>
                  <a:pt x="3014489" y="27781"/>
                  <a:pt x="3015853" y="31254"/>
                </a:cubicBezTo>
                <a:cubicBezTo>
                  <a:pt x="3015853" y="43036"/>
                  <a:pt x="3008226" y="55252"/>
                  <a:pt x="2992971" y="67903"/>
                </a:cubicBezTo>
                <a:cubicBezTo>
                  <a:pt x="2977716" y="80553"/>
                  <a:pt x="2960229" y="88428"/>
                  <a:pt x="2940509" y="91529"/>
                </a:cubicBezTo>
                <a:cubicBezTo>
                  <a:pt x="2928975" y="93017"/>
                  <a:pt x="2915766" y="93761"/>
                  <a:pt x="2900883" y="93761"/>
                </a:cubicBezTo>
                <a:cubicBezTo>
                  <a:pt x="2866777" y="93761"/>
                  <a:pt x="2849724" y="89483"/>
                  <a:pt x="2849724" y="80925"/>
                </a:cubicBezTo>
                <a:cubicBezTo>
                  <a:pt x="2849972" y="78941"/>
                  <a:pt x="2852080" y="75344"/>
                  <a:pt x="2856049" y="70135"/>
                </a:cubicBezTo>
                <a:cubicBezTo>
                  <a:pt x="2860018" y="64926"/>
                  <a:pt x="2862002" y="59097"/>
                  <a:pt x="2862002" y="52648"/>
                </a:cubicBezTo>
                <a:cubicBezTo>
                  <a:pt x="2862002" y="50043"/>
                  <a:pt x="2861289" y="48121"/>
                  <a:pt x="2859863" y="46881"/>
                </a:cubicBezTo>
                <a:cubicBezTo>
                  <a:pt x="2858436" y="45640"/>
                  <a:pt x="2856204" y="44524"/>
                  <a:pt x="2853165" y="43532"/>
                </a:cubicBezTo>
                <a:cubicBezTo>
                  <a:pt x="2850127" y="42540"/>
                  <a:pt x="2847739" y="41548"/>
                  <a:pt x="2846003" y="40555"/>
                </a:cubicBezTo>
                <a:cubicBezTo>
                  <a:pt x="2844267" y="39563"/>
                  <a:pt x="2843275" y="38261"/>
                  <a:pt x="2843027" y="36649"/>
                </a:cubicBezTo>
                <a:cubicBezTo>
                  <a:pt x="2843027" y="30820"/>
                  <a:pt x="2847894" y="26076"/>
                  <a:pt x="2857630" y="22417"/>
                </a:cubicBezTo>
                <a:cubicBezTo>
                  <a:pt x="2867366" y="18758"/>
                  <a:pt x="2877443" y="16929"/>
                  <a:pt x="2887861" y="16929"/>
                </a:cubicBezTo>
                <a:close/>
                <a:moveTo>
                  <a:pt x="1903102" y="0"/>
                </a:moveTo>
                <a:cubicBezTo>
                  <a:pt x="1912776" y="0"/>
                  <a:pt x="1920125" y="682"/>
                  <a:pt x="1925148" y="2046"/>
                </a:cubicBezTo>
                <a:cubicBezTo>
                  <a:pt x="1930171" y="3410"/>
                  <a:pt x="1932682" y="7069"/>
                  <a:pt x="1932682" y="13022"/>
                </a:cubicBezTo>
                <a:cubicBezTo>
                  <a:pt x="1932682" y="15007"/>
                  <a:pt x="1931814" y="17425"/>
                  <a:pt x="1930078" y="20278"/>
                </a:cubicBezTo>
                <a:cubicBezTo>
                  <a:pt x="1928341" y="23130"/>
                  <a:pt x="1927473" y="26541"/>
                  <a:pt x="1927473" y="30509"/>
                </a:cubicBezTo>
                <a:lnTo>
                  <a:pt x="1927473" y="58787"/>
                </a:lnTo>
                <a:cubicBezTo>
                  <a:pt x="1927473" y="60275"/>
                  <a:pt x="1927969" y="66104"/>
                  <a:pt x="1928961" y="76274"/>
                </a:cubicBezTo>
                <a:cubicBezTo>
                  <a:pt x="1928961" y="77390"/>
                  <a:pt x="1929333" y="79375"/>
                  <a:pt x="1930078" y="82227"/>
                </a:cubicBezTo>
                <a:cubicBezTo>
                  <a:pt x="1930822" y="85080"/>
                  <a:pt x="1931194" y="87188"/>
                  <a:pt x="1931194" y="88552"/>
                </a:cubicBezTo>
                <a:cubicBezTo>
                  <a:pt x="1931194" y="90785"/>
                  <a:pt x="1929954" y="92521"/>
                  <a:pt x="1927473" y="93761"/>
                </a:cubicBezTo>
                <a:cubicBezTo>
                  <a:pt x="1924373" y="93761"/>
                  <a:pt x="1917582" y="92242"/>
                  <a:pt x="1907102" y="89204"/>
                </a:cubicBezTo>
                <a:cubicBezTo>
                  <a:pt x="1896622" y="86165"/>
                  <a:pt x="1883972" y="83499"/>
                  <a:pt x="1869151" y="81204"/>
                </a:cubicBezTo>
                <a:cubicBezTo>
                  <a:pt x="1854330" y="78910"/>
                  <a:pt x="1834890" y="77762"/>
                  <a:pt x="1810829" y="77762"/>
                </a:cubicBezTo>
                <a:cubicBezTo>
                  <a:pt x="1790117" y="77762"/>
                  <a:pt x="1772878" y="79096"/>
                  <a:pt x="1759111" y="81762"/>
                </a:cubicBezTo>
                <a:cubicBezTo>
                  <a:pt x="1745345" y="84429"/>
                  <a:pt x="1732725" y="87622"/>
                  <a:pt x="1721253" y="91343"/>
                </a:cubicBezTo>
                <a:cubicBezTo>
                  <a:pt x="1709781" y="95064"/>
                  <a:pt x="1702309" y="96924"/>
                  <a:pt x="1698836" y="96924"/>
                </a:cubicBezTo>
                <a:cubicBezTo>
                  <a:pt x="1696231" y="96924"/>
                  <a:pt x="1693689" y="96118"/>
                  <a:pt x="1691208" y="94506"/>
                </a:cubicBezTo>
                <a:cubicBezTo>
                  <a:pt x="1688604" y="92645"/>
                  <a:pt x="1687302" y="88863"/>
                  <a:pt x="1687302" y="83157"/>
                </a:cubicBezTo>
                <a:cubicBezTo>
                  <a:pt x="1687302" y="76956"/>
                  <a:pt x="1689255" y="70724"/>
                  <a:pt x="1693162" y="64461"/>
                </a:cubicBezTo>
                <a:cubicBezTo>
                  <a:pt x="1697069" y="58198"/>
                  <a:pt x="1701998" y="54012"/>
                  <a:pt x="1707952" y="51904"/>
                </a:cubicBezTo>
                <a:cubicBezTo>
                  <a:pt x="1724943" y="44834"/>
                  <a:pt x="1758987" y="41300"/>
                  <a:pt x="1810085" y="41300"/>
                </a:cubicBezTo>
                <a:cubicBezTo>
                  <a:pt x="1825712" y="41300"/>
                  <a:pt x="1841711" y="41796"/>
                  <a:pt x="1858082" y="42788"/>
                </a:cubicBezTo>
                <a:cubicBezTo>
                  <a:pt x="1865089" y="43222"/>
                  <a:pt x="1870345" y="43563"/>
                  <a:pt x="1873848" y="43811"/>
                </a:cubicBezTo>
                <a:lnTo>
                  <a:pt x="1878546" y="44227"/>
                </a:lnTo>
                <a:lnTo>
                  <a:pt x="1878546" y="30509"/>
                </a:lnTo>
                <a:cubicBezTo>
                  <a:pt x="1878546" y="25921"/>
                  <a:pt x="1877678" y="22386"/>
                  <a:pt x="1875941" y="19905"/>
                </a:cubicBezTo>
                <a:cubicBezTo>
                  <a:pt x="1874205" y="17425"/>
                  <a:pt x="1873337" y="15379"/>
                  <a:pt x="1873337" y="13766"/>
                </a:cubicBezTo>
                <a:cubicBezTo>
                  <a:pt x="1873337" y="4589"/>
                  <a:pt x="1883259" y="0"/>
                  <a:pt x="190310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0">
            <a:solidFill>
              <a:srgbClr val="9B0A09"/>
            </a:solidFill>
          </a:ln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th-TH" sz="60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1584" y="2060848"/>
            <a:ext cx="7272808" cy="36724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>
                <a:solidFill>
                  <a:schemeClr val="tx1"/>
                </a:solidFill>
              </a:rPr>
              <a:t>	เอกสารมีความสำคัญเป็นอย่างยิ่งในการดำเนิธุรกิจ ไม่ว่าจะเป็นในการดำเนินดำเนินงานต่างๆ มีทั้งจดหมายภายนอก จดหมายภายใน และจดหมายราช </a:t>
            </a:r>
          </a:p>
          <a:p>
            <a:r>
              <a:rPr lang="th-TH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Microsoft Word </a:t>
            </a:r>
            <a:r>
              <a:rPr lang="th-TH" dirty="0" smtClean="0">
                <a:solidFill>
                  <a:schemeClr val="tx1"/>
                </a:solidFill>
              </a:rPr>
              <a:t>เป็นโปรแกรมประมวลผลคำที่สามารถทำงานได้ทั้งภาษาไทย ภาษอังกฤษ ภาษาจีน และภาษอื่นๆ นอกจากนี้ยังสามารถบันทึกเอกสารในรูปแบบของ </a:t>
            </a:r>
            <a:r>
              <a:rPr lang="en-US" dirty="0" smtClean="0">
                <a:solidFill>
                  <a:schemeClr val="tx1"/>
                </a:solidFill>
              </a:rPr>
              <a:t>XML </a:t>
            </a:r>
            <a:r>
              <a:rPr lang="th-TH" dirty="0" smtClean="0">
                <a:solidFill>
                  <a:schemeClr val="tx1"/>
                </a:solidFill>
              </a:rPr>
              <a:t>เพื่อให้ผู้เรียน ผู้ใช้ สามารถแยกเนื้อหาของเอกสารออกจากขอบเขตของรูปแบบเอกสาร ผู้นำมาใช้สามารถปรับการใช้เอกสารให้ตรงกับงานของตนเองได้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119336" y="764704"/>
            <a:ext cx="331236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/>
              <a:t>แบบฝึกหัดท้ายบท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2114081585"/>
              </p:ext>
            </p:extLst>
          </p:nvPr>
        </p:nvGraphicFramePr>
        <p:xfrm>
          <a:off x="1271464" y="1412777"/>
          <a:ext cx="10729192" cy="505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64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0" y="764704"/>
            <a:ext cx="926435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dirty="0" smtClean="0"/>
              <a:t>ใบงานและลิ้งสำหรับแหล่งเรียนรู้เพิ่มเติม/ช่องทางการส่งงาน</a:t>
            </a:r>
            <a:endParaRPr lang="th-TH" sz="3600" dirty="0"/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23678" y="6206475"/>
            <a:ext cx="12141693" cy="504056"/>
          </a:xfrm>
          <a:prstGeom prst="rect">
            <a:avLst/>
          </a:prstGeom>
          <a:solidFill>
            <a:srgbClr val="373D57"/>
          </a:solidFill>
          <a:ln>
            <a:solidFill>
              <a:srgbClr val="363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59171" y="6134467"/>
            <a:ext cx="926435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000" dirty="0" smtClean="0"/>
              <a:t>ช่องทางการส่งงานและถามตอบ </a:t>
            </a:r>
            <a:r>
              <a:rPr lang="en-US" sz="2000" dirty="0" smtClean="0"/>
              <a:t>: WEBMAIL : ple_kusuma@webmail.npru.ac.th   </a:t>
            </a:r>
            <a:endParaRPr lang="th-TH" sz="20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9171" y="1820529"/>
            <a:ext cx="8197069" cy="3372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ให้นักศึกษาจัดทำแผ่นพับแนะนำการท่องเที่ยวในจังหวัดนครปฐม และปฏิบัติตามขั้นตอนต่อไปนี้</a:t>
            </a:r>
          </a:p>
          <a:p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1.1 คลิกเมนู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File-&gt;Save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โดยตั้งชื่อไฟล์เป็น แผ่นพับท่องเที่นวนครปฐม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.docx</a:t>
            </a:r>
          </a:p>
          <a:p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1.2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คลิกเมนู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File-&gt;Page Setup...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เพื่อตั้งค่ากระดาษดังนี้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ในส่วน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Margins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กำหนดค่า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 = 0.5,Bottom = 0.5 , Left = 0.5 , Right = 0.5</a:t>
            </a:r>
          </a:p>
          <a:p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ส่วน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Orientation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คลิกเลือก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Landscape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แล้วคลิก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OK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จะได้หน้ากระดาษจัดวางในแนวนอน</a:t>
            </a:r>
          </a:p>
          <a:p>
            <a:r>
              <a:rPr lang="th-TH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1.3 คลิกเมนู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Format-&gt;Columns 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โดย กำหนดจำนวนสดมภ์ ความกว้างของสดมภ์ และช่องว่างระหว่างสดมภ์ ดังนี้</a:t>
            </a:r>
          </a:p>
          <a:p>
            <a:r>
              <a:rPr lang="th-TH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ในส่วน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Presets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เลือก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Three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เพื่อกำหนดให้แผ่นพับมี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สดมภ์ , ในส่วน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Width and Spacing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กำหนดค่า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Col#:1 Width = 8.9 Spacing = 1</a:t>
            </a:r>
          </a:p>
          <a:p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#:2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Width = 8.9 Spacing =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#:3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Width = 8.9 Spacing =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  <a:r>
              <a:rPr lang="th-TH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แล้วคลิก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OK </a:t>
            </a:r>
            <a:endParaRPr lang="en-US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จัดวางข้อความที่เตรียมไว้วางลงแผ่นพับทั้งข้อความและภาพประกอบ</a:t>
            </a:r>
          </a:p>
          <a:p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ตกแต่งแผ่นพับตามที่ต้องการโดยศึกษาจากอินเทอร์เน็ตหรือในบทเรียนออนไลน์</a:t>
            </a:r>
          </a:p>
          <a:p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จัดเก็บไฟล์ชื่อ </a:t>
            </a:r>
            <a:r>
              <a:rPr lang="th-TH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แผ่นพับท่องเที่นวนครปฐม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.docx</a:t>
            </a:r>
          </a:p>
          <a:p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ออกจากโปรแกรมสำหรับการสร้างงานเอกสาร</a:t>
            </a:r>
          </a:p>
          <a:p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ดับเบิ้ลคลิกที่โฟล์เดอร์ที่จัดเก็บไฟล์ ตรวจสอบว่ามีไฟล์</a:t>
            </a:r>
            <a:r>
              <a:rPr lang="th-TH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ชื่อ แผ่นพับท่องเที่นวนครปฐม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docx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h-TH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หรือไม่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51278" y="1412776"/>
            <a:ext cx="742155" cy="3240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000" dirty="0" smtClean="0">
                <a:solidFill>
                  <a:sysClr val="windowText" lastClr="000000"/>
                </a:solidFill>
              </a:rPr>
              <a:t>ใบงาน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23676" y="5229200"/>
            <a:ext cx="3192004" cy="3240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000" dirty="0" smtClean="0">
                <a:solidFill>
                  <a:sysClr val="windowText" lastClr="000000"/>
                </a:solidFill>
              </a:rPr>
              <a:t>ลิ้ง(</a:t>
            </a:r>
            <a:r>
              <a:rPr lang="en-US" sz="2000" dirty="0" smtClean="0">
                <a:solidFill>
                  <a:sysClr val="windowText" lastClr="000000"/>
                </a:solidFill>
              </a:rPr>
              <a:t>LINK) </a:t>
            </a:r>
            <a:r>
              <a:rPr lang="th-TH" sz="2000" dirty="0" smtClean="0">
                <a:solidFill>
                  <a:sysClr val="windowText" lastClr="000000"/>
                </a:solidFill>
              </a:rPr>
              <a:t>สำหรับแหล่งเรียนรู้เพิ่มเติม</a:t>
            </a:r>
            <a:endParaRPr lang="th-TH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3676" y="5589240"/>
            <a:ext cx="12141694" cy="5452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1) </a:t>
            </a:r>
            <a:r>
              <a:rPr lang="en-US" sz="2000" dirty="0"/>
              <a:t>https://goo.gl/4XGPHS</a:t>
            </a:r>
            <a:r>
              <a:rPr lang="en-US" sz="2000" dirty="0" smtClean="0"/>
              <a:t>			2) </a:t>
            </a:r>
            <a:r>
              <a:rPr lang="en-US" sz="2000" dirty="0"/>
              <a:t>https://goo.gl/w3Aumw</a:t>
            </a:r>
            <a:r>
              <a:rPr lang="en-US" sz="2000" dirty="0" smtClean="0"/>
              <a:t>			3</a:t>
            </a:r>
            <a:r>
              <a:rPr lang="en-US" sz="2000" dirty="0"/>
              <a:t>) </a:t>
            </a:r>
            <a:r>
              <a:rPr lang="en-US" sz="2000" dirty="0"/>
              <a:t>https://goo.gl/5ictyX</a:t>
            </a:r>
            <a:endParaRPr lang="th-TH" sz="2000" dirty="0"/>
          </a:p>
        </p:txBody>
      </p:sp>
      <p:sp>
        <p:nvSpPr>
          <p:cNvPr id="2" name="ลูกศรขวา 1"/>
          <p:cNvSpPr/>
          <p:nvPr/>
        </p:nvSpPr>
        <p:spPr>
          <a:xfrm>
            <a:off x="8547220" y="3508553"/>
            <a:ext cx="73388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84" y="1820529"/>
            <a:ext cx="2360142" cy="1751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384" y="3616565"/>
            <a:ext cx="2360142" cy="17959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8547220" y="2850300"/>
            <a:ext cx="742155" cy="3240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600" dirty="0" smtClean="0">
                <a:solidFill>
                  <a:sysClr val="windowText" lastClr="000000"/>
                </a:solidFill>
              </a:rPr>
              <a:t>ตัวอย่าง</a:t>
            </a:r>
            <a:endParaRPr lang="th-TH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2855641" y="1988841"/>
            <a:ext cx="6218369" cy="3898090"/>
            <a:chOff x="4654077" y="1268760"/>
            <a:chExt cx="6218368" cy="3898089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0" t="4465" r="23513" b="18141"/>
            <a:stretch/>
          </p:blipFill>
          <p:spPr>
            <a:xfrm>
              <a:off x="6600056" y="1268760"/>
              <a:ext cx="2326412" cy="2880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8"/>
            <p:cNvSpPr txBox="1"/>
            <p:nvPr/>
          </p:nvSpPr>
          <p:spPr>
            <a:xfrm>
              <a:off x="4654077" y="4151186"/>
              <a:ext cx="62183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b="1" dirty="0">
                  <a:solidFill>
                    <a:srgbClr val="373D57"/>
                  </a:solidFill>
                  <a:latin typeface="+mj-lt"/>
                </a:rPr>
                <a:t>มหาวิทยาลัยราชภัฏนครปฐม</a:t>
              </a:r>
              <a:endParaRPr lang="en-US" sz="6000" b="1" dirty="0">
                <a:solidFill>
                  <a:srgbClr val="373D57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8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0061" y="6021288"/>
            <a:ext cx="2012259" cy="504056"/>
          </a:xfrm>
        </p:spPr>
        <p:txBody>
          <a:bodyPr>
            <a:normAutofit fontScale="92500" lnSpcReduction="10000"/>
          </a:bodyPr>
          <a:lstStyle/>
          <a:p>
            <a:r>
              <a:rPr lang="th-TH" b="1" dirty="0" smtClean="0">
                <a:solidFill>
                  <a:srgbClr val="373D57"/>
                </a:solidFill>
                <a:latin typeface="+mj-lt"/>
              </a:rPr>
              <a:t>กสมล ชนะสุข</a:t>
            </a:r>
            <a:endParaRPr lang="th-TH" b="1" dirty="0">
              <a:solidFill>
                <a:srgbClr val="373D57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6793" y="1025914"/>
            <a:ext cx="72987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solidFill>
                  <a:srgbClr val="373D57"/>
                </a:solidFill>
                <a:latin typeface="+mj-lt"/>
              </a:rPr>
              <a:t>การจัดการงาน</a:t>
            </a:r>
            <a:r>
              <a:rPr lang="th-TH" sz="6000" b="1" dirty="0" smtClean="0">
                <a:solidFill>
                  <a:srgbClr val="373D57"/>
                </a:solidFill>
                <a:latin typeface="+mj-lt"/>
              </a:rPr>
              <a:t>เอกสาร</a:t>
            </a:r>
          </a:p>
          <a:p>
            <a:pPr algn="ctr"/>
            <a:r>
              <a:rPr lang="th-TH" sz="6000" b="1" dirty="0" smtClean="0">
                <a:solidFill>
                  <a:srgbClr val="373D57"/>
                </a:solidFill>
                <a:latin typeface="+mj-lt"/>
              </a:rPr>
              <a:t>ใน</a:t>
            </a:r>
            <a:r>
              <a:rPr lang="th-TH" sz="6000" b="1" dirty="0">
                <a:solidFill>
                  <a:srgbClr val="373D57"/>
                </a:solidFill>
                <a:latin typeface="+mj-lt"/>
              </a:rPr>
              <a:t>สำนักงานและการจัดทำรายงาน</a:t>
            </a:r>
            <a:endParaRPr lang="en-US" sz="6000" b="1" dirty="0">
              <a:solidFill>
                <a:srgbClr val="373D57"/>
              </a:solidFill>
              <a:latin typeface="+mj-lt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 rot="271956">
            <a:off x="7018333" y="3009681"/>
            <a:ext cx="12379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_LuGDeK_R_1.000" panose="02000000000000000000" pitchFamily="2" charset="0"/>
                <a:cs typeface="AH_LuGDeK_R_1.000" panose="02000000000000000000" pitchFamily="2" charset="0"/>
              </a:rPr>
              <a:t>5</a:t>
            </a:r>
            <a:endParaRPr lang="th-TH" sz="1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_LuGDeK_R_1.000" panose="02000000000000000000" pitchFamily="2" charset="0"/>
              <a:cs typeface="AH_LuGDeK_R_1.000" panose="02000000000000000000" pitchFamily="2" charset="0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4465" r="23513" b="18141"/>
          <a:stretch/>
        </p:blipFill>
        <p:spPr>
          <a:xfrm>
            <a:off x="1199457" y="28071"/>
            <a:ext cx="974804" cy="1206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1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593721" y="1729993"/>
            <a:ext cx="2144555" cy="8828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</a:rPr>
              <a:t>ความสามารถ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18452" y="2956960"/>
            <a:ext cx="1579688" cy="5023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</a:rPr>
              <a:t>สร้างเอกสาร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93721" y="5523841"/>
            <a:ext cx="1894767" cy="5088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การบันทึกข้อมูล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93721" y="4285612"/>
            <a:ext cx="1750751" cy="4691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</a:rPr>
              <a:t>แทรกข้อความ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48528" y="4362864"/>
            <a:ext cx="1131609" cy="314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</a:rPr>
              <a:t>ตกแต่งตาราง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48528" y="2956960"/>
            <a:ext cx="1131609" cy="3070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</a:rPr>
              <a:t>จดหมายเวียน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26238" y="3621286"/>
            <a:ext cx="1579688" cy="5223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</a:rPr>
              <a:t>ตาราง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847948" y="3346065"/>
            <a:ext cx="1111075" cy="3073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tx1"/>
                </a:solidFill>
              </a:rPr>
              <a:t>จดหมายธุรกิจ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8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19" name="Rounded Rectangle 6"/>
          <p:cNvSpPr/>
          <p:nvPr/>
        </p:nvSpPr>
        <p:spPr>
          <a:xfrm>
            <a:off x="8593721" y="4912817"/>
            <a:ext cx="1750751" cy="4529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chemeClr val="tx1"/>
                </a:solidFill>
              </a:rPr>
              <a:t>แทรกภาพ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2927648" y="707906"/>
            <a:ext cx="3882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Microsoft Windows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427062" y="3442281"/>
            <a:ext cx="748883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thaiDist"/>
            <a:r>
              <a:rPr lang="th-TH" sz="2400" dirty="0"/>
              <a:t>เอกสาร คือ กระดาษ </a:t>
            </a:r>
            <a:r>
              <a:rPr lang="th-TH" sz="2400" dirty="0" smtClean="0"/>
              <a:t>หรือแม้วัตถุใดๆ ที่</a:t>
            </a:r>
            <a:r>
              <a:rPr lang="th-TH" sz="2400" dirty="0"/>
              <a:t>ได้ถูก</a:t>
            </a:r>
            <a:r>
              <a:rPr lang="th-TH" sz="2400" dirty="0" smtClean="0"/>
              <a:t>บันทึกทำ</a:t>
            </a:r>
            <a:r>
              <a:rPr lang="th-TH" sz="2400" dirty="0"/>
              <a:t>ให้ปรากฏด้วยการเขียน พิมพ์ </a:t>
            </a:r>
            <a:r>
              <a:rPr lang="th-TH" sz="2400" dirty="0" smtClean="0"/>
              <a:t>รูปบันทึก </a:t>
            </a:r>
            <a:r>
              <a:rPr lang="th-TH" sz="2400" dirty="0"/>
              <a:t>หรือวิธีอื่น</a:t>
            </a:r>
            <a:r>
              <a:rPr lang="th-TH" sz="2400" dirty="0" smtClean="0"/>
              <a:t>ใดให้</a:t>
            </a:r>
            <a:r>
              <a:rPr lang="th-TH" sz="2400" dirty="0"/>
              <a:t>ปรากฏเป็นข้อมูล </a:t>
            </a:r>
            <a:r>
              <a:rPr lang="th-TH" sz="2400" dirty="0" smtClean="0"/>
              <a:t>ข้อความ ข่าวสาร </a:t>
            </a:r>
            <a:r>
              <a:rPr lang="th-TH" sz="2400" dirty="0"/>
              <a:t>ตัวเลข แบบ แผนผัง </a:t>
            </a:r>
            <a:r>
              <a:rPr lang="th-TH" sz="2400" dirty="0" smtClean="0"/>
              <a:t>โครงสร้าง หรือสัญลักษณ์อย่าง</a:t>
            </a:r>
            <a:r>
              <a:rPr lang="th-TH" sz="2400" dirty="0"/>
              <a:t>ใดอย่างหนึ่ง ซึ่งทำให้เกิดความหมายเพื่อการสื่อสารเกิดความเข้าใจได้</a:t>
            </a: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82684" y="5178082"/>
            <a:ext cx="7488832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thaiDist"/>
            <a:r>
              <a:rPr lang="th-TH" sz="2400" dirty="0"/>
              <a:t>การจัดการและบริหาร</a:t>
            </a:r>
            <a:r>
              <a:rPr lang="th-TH" sz="2400" dirty="0" smtClean="0"/>
              <a:t>เอกสารให้มีประสิทธิภาพมากที่สุดนับเป็น</a:t>
            </a:r>
            <a:r>
              <a:rPr lang="th-TH" sz="2400" dirty="0"/>
              <a:t>สิ่งที่</a:t>
            </a:r>
            <a:r>
              <a:rPr lang="th-TH" sz="2400" dirty="0" smtClean="0"/>
              <a:t>จำเป็นใน</a:t>
            </a:r>
            <a:r>
              <a:rPr lang="th-TH" sz="2400" dirty="0"/>
              <a:t>การทำงาน</a:t>
            </a:r>
            <a:r>
              <a:rPr lang="th-TH" sz="2400" dirty="0" smtClean="0"/>
              <a:t>ยุคนี้เพราะการทำงานใน</a:t>
            </a:r>
            <a:r>
              <a:rPr lang="th-TH" sz="2400" dirty="0"/>
              <a:t>แต่ละวัน การ</a:t>
            </a:r>
            <a:r>
              <a:rPr lang="th-TH" sz="2400" dirty="0" smtClean="0"/>
              <a:t>ดำเนินงานไปไม่</a:t>
            </a:r>
            <a:r>
              <a:rPr lang="th-TH" sz="2400" dirty="0"/>
              <a:t>ว่าในภาครัฐหรือ</a:t>
            </a:r>
            <a:r>
              <a:rPr lang="th-TH" sz="2400" dirty="0" smtClean="0"/>
              <a:t>เอกชนมี</a:t>
            </a:r>
            <a:r>
              <a:rPr lang="th-TH" sz="2400" dirty="0"/>
              <a:t>เอกสารจำนวนมากในทุกกระบวนการ</a:t>
            </a:r>
          </a:p>
        </p:txBody>
      </p:sp>
      <p:cxnSp>
        <p:nvCxnSpPr>
          <p:cNvPr id="35" name="ลูกศรเชื่อมต่อแบบตรง 34"/>
          <p:cNvCxnSpPr>
            <a:endCxn id="11" idx="1"/>
          </p:cNvCxnSpPr>
          <p:nvPr/>
        </p:nvCxnSpPr>
        <p:spPr>
          <a:xfrm flipV="1">
            <a:off x="10200113" y="3110493"/>
            <a:ext cx="648415" cy="153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>
            <a:endCxn id="16" idx="1"/>
          </p:cNvCxnSpPr>
          <p:nvPr/>
        </p:nvCxnSpPr>
        <p:spPr>
          <a:xfrm>
            <a:off x="10205926" y="3258271"/>
            <a:ext cx="642022" cy="241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>
            <a:stCxn id="7" idx="3"/>
            <a:endCxn id="10" idx="1"/>
          </p:cNvCxnSpPr>
          <p:nvPr/>
        </p:nvCxnSpPr>
        <p:spPr>
          <a:xfrm>
            <a:off x="10344472" y="4520195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กลุ่ม 42"/>
          <p:cNvGrpSpPr/>
          <p:nvPr/>
        </p:nvGrpSpPr>
        <p:grpSpPr>
          <a:xfrm>
            <a:off x="335360" y="1767595"/>
            <a:ext cx="3868069" cy="1054301"/>
            <a:chOff x="335360" y="1767595"/>
            <a:chExt cx="3868069" cy="1054301"/>
          </a:xfrm>
        </p:grpSpPr>
        <p:sp>
          <p:nvSpPr>
            <p:cNvPr id="28" name="สี่เหลี่ยมผืนผ้ามุมมน 27"/>
            <p:cNvSpPr/>
            <p:nvPr/>
          </p:nvSpPr>
          <p:spPr>
            <a:xfrm>
              <a:off x="335360" y="1800620"/>
              <a:ext cx="2592288" cy="940328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การจัดการงานเอกสาร</a:t>
              </a:r>
            </a:p>
          </p:txBody>
        </p:sp>
        <p:sp>
          <p:nvSpPr>
            <p:cNvPr id="41" name="Freeform 590"/>
            <p:cNvSpPr/>
            <p:nvPr/>
          </p:nvSpPr>
          <p:spPr>
            <a:xfrm rot="21217261">
              <a:off x="2858188" y="1767595"/>
              <a:ext cx="735617" cy="1054301"/>
            </a:xfrm>
            <a:custGeom>
              <a:avLst/>
              <a:gdLst>
                <a:gd name="connsiteX0" fmla="*/ 360589 w 576942"/>
                <a:gd name="connsiteY0" fmla="*/ 288471 h 396648"/>
                <a:gd name="connsiteX1" fmla="*/ 504825 w 576942"/>
                <a:gd name="connsiteY1" fmla="*/ 288471 h 396648"/>
                <a:gd name="connsiteX2" fmla="*/ 504825 w 576942"/>
                <a:gd name="connsiteY2" fmla="*/ 324530 h 396648"/>
                <a:gd name="connsiteX3" fmla="*/ 360589 w 576942"/>
                <a:gd name="connsiteY3" fmla="*/ 324530 h 396648"/>
                <a:gd name="connsiteX4" fmla="*/ 144237 w 576942"/>
                <a:gd name="connsiteY4" fmla="*/ 288471 h 396648"/>
                <a:gd name="connsiteX5" fmla="*/ 324532 w 576942"/>
                <a:gd name="connsiteY5" fmla="*/ 288471 h 396648"/>
                <a:gd name="connsiteX6" fmla="*/ 324532 w 576942"/>
                <a:gd name="connsiteY6" fmla="*/ 324530 h 396648"/>
                <a:gd name="connsiteX7" fmla="*/ 144237 w 576942"/>
                <a:gd name="connsiteY7" fmla="*/ 324530 h 396648"/>
                <a:gd name="connsiteX8" fmla="*/ 360589 w 576942"/>
                <a:gd name="connsiteY8" fmla="*/ 216353 h 396648"/>
                <a:gd name="connsiteX9" fmla="*/ 504825 w 576942"/>
                <a:gd name="connsiteY9" fmla="*/ 216353 h 396648"/>
                <a:gd name="connsiteX10" fmla="*/ 504825 w 576942"/>
                <a:gd name="connsiteY10" fmla="*/ 252412 h 396648"/>
                <a:gd name="connsiteX11" fmla="*/ 360589 w 576942"/>
                <a:gd name="connsiteY11" fmla="*/ 252412 h 396648"/>
                <a:gd name="connsiteX12" fmla="*/ 360589 w 576942"/>
                <a:gd name="connsiteY12" fmla="*/ 144236 h 396648"/>
                <a:gd name="connsiteX13" fmla="*/ 504825 w 576942"/>
                <a:gd name="connsiteY13" fmla="*/ 144236 h 396648"/>
                <a:gd name="connsiteX14" fmla="*/ 504825 w 576942"/>
                <a:gd name="connsiteY14" fmla="*/ 180295 h 396648"/>
                <a:gd name="connsiteX15" fmla="*/ 360589 w 576942"/>
                <a:gd name="connsiteY15" fmla="*/ 180295 h 396648"/>
                <a:gd name="connsiteX16" fmla="*/ 180296 w 576942"/>
                <a:gd name="connsiteY16" fmla="*/ 108177 h 396648"/>
                <a:gd name="connsiteX17" fmla="*/ 180296 w 576942"/>
                <a:gd name="connsiteY17" fmla="*/ 216353 h 396648"/>
                <a:gd name="connsiteX18" fmla="*/ 288473 w 576942"/>
                <a:gd name="connsiteY18" fmla="*/ 216353 h 396648"/>
                <a:gd name="connsiteX19" fmla="*/ 288473 w 576942"/>
                <a:gd name="connsiteY19" fmla="*/ 108177 h 396648"/>
                <a:gd name="connsiteX20" fmla="*/ 360589 w 576942"/>
                <a:gd name="connsiteY20" fmla="*/ 72118 h 396648"/>
                <a:gd name="connsiteX21" fmla="*/ 504825 w 576942"/>
                <a:gd name="connsiteY21" fmla="*/ 72118 h 396648"/>
                <a:gd name="connsiteX22" fmla="*/ 504825 w 576942"/>
                <a:gd name="connsiteY22" fmla="*/ 108177 h 396648"/>
                <a:gd name="connsiteX23" fmla="*/ 360589 w 576942"/>
                <a:gd name="connsiteY23" fmla="*/ 108177 h 396648"/>
                <a:gd name="connsiteX24" fmla="*/ 144237 w 576942"/>
                <a:gd name="connsiteY24" fmla="*/ 72118 h 396648"/>
                <a:gd name="connsiteX25" fmla="*/ 324532 w 576942"/>
                <a:gd name="connsiteY25" fmla="*/ 72118 h 396648"/>
                <a:gd name="connsiteX26" fmla="*/ 324532 w 576942"/>
                <a:gd name="connsiteY26" fmla="*/ 252412 h 396648"/>
                <a:gd name="connsiteX27" fmla="*/ 144237 w 576942"/>
                <a:gd name="connsiteY27" fmla="*/ 252412 h 396648"/>
                <a:gd name="connsiteX28" fmla="*/ 36059 w 576942"/>
                <a:gd name="connsiteY28" fmla="*/ 72118 h 396648"/>
                <a:gd name="connsiteX29" fmla="*/ 36059 w 576942"/>
                <a:gd name="connsiteY29" fmla="*/ 342560 h 396648"/>
                <a:gd name="connsiteX30" fmla="*/ 41411 w 576942"/>
                <a:gd name="connsiteY30" fmla="*/ 355237 h 396648"/>
                <a:gd name="connsiteX31" fmla="*/ 54088 w 576942"/>
                <a:gd name="connsiteY31" fmla="*/ 360589 h 396648"/>
                <a:gd name="connsiteX32" fmla="*/ 66765 w 576942"/>
                <a:gd name="connsiteY32" fmla="*/ 355237 h 396648"/>
                <a:gd name="connsiteX33" fmla="*/ 72118 w 576942"/>
                <a:gd name="connsiteY33" fmla="*/ 342560 h 396648"/>
                <a:gd name="connsiteX34" fmla="*/ 72118 w 576942"/>
                <a:gd name="connsiteY34" fmla="*/ 72118 h 396648"/>
                <a:gd name="connsiteX35" fmla="*/ 108177 w 576942"/>
                <a:gd name="connsiteY35" fmla="*/ 36059 h 396648"/>
                <a:gd name="connsiteX36" fmla="*/ 108177 w 576942"/>
                <a:gd name="connsiteY36" fmla="*/ 342560 h 396648"/>
                <a:gd name="connsiteX37" fmla="*/ 105078 w 576942"/>
                <a:gd name="connsiteY37" fmla="*/ 360589 h 396648"/>
                <a:gd name="connsiteX38" fmla="*/ 522855 w 576942"/>
                <a:gd name="connsiteY38" fmla="*/ 360589 h 396648"/>
                <a:gd name="connsiteX39" fmla="*/ 535531 w 576942"/>
                <a:gd name="connsiteY39" fmla="*/ 355237 h 396648"/>
                <a:gd name="connsiteX40" fmla="*/ 540884 w 576942"/>
                <a:gd name="connsiteY40" fmla="*/ 342560 h 396648"/>
                <a:gd name="connsiteX41" fmla="*/ 540884 w 576942"/>
                <a:gd name="connsiteY41" fmla="*/ 36059 h 396648"/>
                <a:gd name="connsiteX42" fmla="*/ 72118 w 576942"/>
                <a:gd name="connsiteY42" fmla="*/ 0 h 396648"/>
                <a:gd name="connsiteX43" fmla="*/ 576942 w 576942"/>
                <a:gd name="connsiteY43" fmla="*/ 0 h 396648"/>
                <a:gd name="connsiteX44" fmla="*/ 576942 w 576942"/>
                <a:gd name="connsiteY44" fmla="*/ 342560 h 396648"/>
                <a:gd name="connsiteX45" fmla="*/ 561167 w 576942"/>
                <a:gd name="connsiteY45" fmla="*/ 380872 h 396648"/>
                <a:gd name="connsiteX46" fmla="*/ 522855 w 576942"/>
                <a:gd name="connsiteY46" fmla="*/ 396648 h 396648"/>
                <a:gd name="connsiteX47" fmla="*/ 54088 w 576942"/>
                <a:gd name="connsiteY47" fmla="*/ 396648 h 396648"/>
                <a:gd name="connsiteX48" fmla="*/ 15776 w 576942"/>
                <a:gd name="connsiteY48" fmla="*/ 380872 h 396648"/>
                <a:gd name="connsiteX49" fmla="*/ 0 w 576942"/>
                <a:gd name="connsiteY49" fmla="*/ 342560 h 396648"/>
                <a:gd name="connsiteX50" fmla="*/ 0 w 576942"/>
                <a:gd name="connsiteY50" fmla="*/ 36059 h 396648"/>
                <a:gd name="connsiteX51" fmla="*/ 72118 w 576942"/>
                <a:gd name="connsiteY51" fmla="*/ 36059 h 39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76942" h="396648">
                  <a:moveTo>
                    <a:pt x="360589" y="288471"/>
                  </a:moveTo>
                  <a:lnTo>
                    <a:pt x="504825" y="288471"/>
                  </a:lnTo>
                  <a:lnTo>
                    <a:pt x="504825" y="324530"/>
                  </a:lnTo>
                  <a:lnTo>
                    <a:pt x="360589" y="324530"/>
                  </a:lnTo>
                  <a:close/>
                  <a:moveTo>
                    <a:pt x="144237" y="288471"/>
                  </a:moveTo>
                  <a:lnTo>
                    <a:pt x="324532" y="288471"/>
                  </a:lnTo>
                  <a:lnTo>
                    <a:pt x="324532" y="324530"/>
                  </a:lnTo>
                  <a:lnTo>
                    <a:pt x="144237" y="324530"/>
                  </a:lnTo>
                  <a:close/>
                  <a:moveTo>
                    <a:pt x="360589" y="216353"/>
                  </a:moveTo>
                  <a:lnTo>
                    <a:pt x="504825" y="216353"/>
                  </a:lnTo>
                  <a:lnTo>
                    <a:pt x="504825" y="252412"/>
                  </a:lnTo>
                  <a:lnTo>
                    <a:pt x="360589" y="252412"/>
                  </a:lnTo>
                  <a:close/>
                  <a:moveTo>
                    <a:pt x="360589" y="144236"/>
                  </a:moveTo>
                  <a:lnTo>
                    <a:pt x="504825" y="144236"/>
                  </a:lnTo>
                  <a:lnTo>
                    <a:pt x="504825" y="180295"/>
                  </a:lnTo>
                  <a:lnTo>
                    <a:pt x="360589" y="180295"/>
                  </a:lnTo>
                  <a:close/>
                  <a:moveTo>
                    <a:pt x="180296" y="108177"/>
                  </a:moveTo>
                  <a:lnTo>
                    <a:pt x="180296" y="216353"/>
                  </a:lnTo>
                  <a:lnTo>
                    <a:pt x="288473" y="216353"/>
                  </a:lnTo>
                  <a:lnTo>
                    <a:pt x="288473" y="108177"/>
                  </a:lnTo>
                  <a:close/>
                  <a:moveTo>
                    <a:pt x="360589" y="72118"/>
                  </a:moveTo>
                  <a:lnTo>
                    <a:pt x="504825" y="72118"/>
                  </a:lnTo>
                  <a:lnTo>
                    <a:pt x="504825" y="108177"/>
                  </a:lnTo>
                  <a:lnTo>
                    <a:pt x="360589" y="108177"/>
                  </a:lnTo>
                  <a:close/>
                  <a:moveTo>
                    <a:pt x="144237" y="72118"/>
                  </a:moveTo>
                  <a:lnTo>
                    <a:pt x="324532" y="72118"/>
                  </a:lnTo>
                  <a:lnTo>
                    <a:pt x="324532" y="252412"/>
                  </a:lnTo>
                  <a:lnTo>
                    <a:pt x="144237" y="252412"/>
                  </a:lnTo>
                  <a:close/>
                  <a:moveTo>
                    <a:pt x="36059" y="72118"/>
                  </a:moveTo>
                  <a:lnTo>
                    <a:pt x="36059" y="342560"/>
                  </a:lnTo>
                  <a:cubicBezTo>
                    <a:pt x="36059" y="347443"/>
                    <a:pt x="37843" y="351668"/>
                    <a:pt x="41411" y="355237"/>
                  </a:cubicBezTo>
                  <a:cubicBezTo>
                    <a:pt x="44979" y="358805"/>
                    <a:pt x="49205" y="360589"/>
                    <a:pt x="54088" y="360589"/>
                  </a:cubicBezTo>
                  <a:cubicBezTo>
                    <a:pt x="58971" y="360589"/>
                    <a:pt x="63196" y="358805"/>
                    <a:pt x="66765" y="355237"/>
                  </a:cubicBezTo>
                  <a:cubicBezTo>
                    <a:pt x="70333" y="351668"/>
                    <a:pt x="72118" y="347443"/>
                    <a:pt x="72118" y="342560"/>
                  </a:cubicBezTo>
                  <a:lnTo>
                    <a:pt x="72118" y="72118"/>
                  </a:lnTo>
                  <a:close/>
                  <a:moveTo>
                    <a:pt x="108177" y="36059"/>
                  </a:moveTo>
                  <a:lnTo>
                    <a:pt x="108177" y="342560"/>
                  </a:lnTo>
                  <a:cubicBezTo>
                    <a:pt x="108177" y="348757"/>
                    <a:pt x="107143" y="354767"/>
                    <a:pt x="105078" y="360589"/>
                  </a:cubicBezTo>
                  <a:lnTo>
                    <a:pt x="522855" y="360589"/>
                  </a:lnTo>
                  <a:cubicBezTo>
                    <a:pt x="527737" y="360589"/>
                    <a:pt x="531963" y="358805"/>
                    <a:pt x="535531" y="355237"/>
                  </a:cubicBezTo>
                  <a:cubicBezTo>
                    <a:pt x="539099" y="351668"/>
                    <a:pt x="540884" y="347443"/>
                    <a:pt x="540884" y="342560"/>
                  </a:cubicBezTo>
                  <a:lnTo>
                    <a:pt x="540884" y="36059"/>
                  </a:lnTo>
                  <a:close/>
                  <a:moveTo>
                    <a:pt x="72118" y="0"/>
                  </a:moveTo>
                  <a:lnTo>
                    <a:pt x="576942" y="0"/>
                  </a:lnTo>
                  <a:lnTo>
                    <a:pt x="576942" y="342560"/>
                  </a:lnTo>
                  <a:cubicBezTo>
                    <a:pt x="576942" y="357584"/>
                    <a:pt x="571683" y="370355"/>
                    <a:pt x="561167" y="380872"/>
                  </a:cubicBezTo>
                  <a:cubicBezTo>
                    <a:pt x="550649" y="391390"/>
                    <a:pt x="537879" y="396648"/>
                    <a:pt x="522855" y="396648"/>
                  </a:cubicBezTo>
                  <a:lnTo>
                    <a:pt x="54088" y="396648"/>
                  </a:lnTo>
                  <a:cubicBezTo>
                    <a:pt x="39063" y="396648"/>
                    <a:pt x="26292" y="391390"/>
                    <a:pt x="15776" y="380872"/>
                  </a:cubicBezTo>
                  <a:cubicBezTo>
                    <a:pt x="5258" y="370355"/>
                    <a:pt x="0" y="357584"/>
                    <a:pt x="0" y="342560"/>
                  </a:cubicBezTo>
                  <a:lnTo>
                    <a:pt x="0" y="36059"/>
                  </a:lnTo>
                  <a:lnTo>
                    <a:pt x="72118" y="36059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42" name="Freeform 403"/>
            <p:cNvSpPr/>
            <p:nvPr/>
          </p:nvSpPr>
          <p:spPr>
            <a:xfrm>
              <a:off x="3647728" y="1961114"/>
              <a:ext cx="555701" cy="819814"/>
            </a:xfrm>
            <a:custGeom>
              <a:avLst/>
              <a:gdLst>
                <a:gd name="connsiteX0" fmla="*/ 117191 w 432706"/>
                <a:gd name="connsiteY0" fmla="*/ 360589 h 504825"/>
                <a:gd name="connsiteX1" fmla="*/ 315515 w 432706"/>
                <a:gd name="connsiteY1" fmla="*/ 360589 h 504825"/>
                <a:gd name="connsiteX2" fmla="*/ 321994 w 432706"/>
                <a:gd name="connsiteY2" fmla="*/ 363125 h 504825"/>
                <a:gd name="connsiteX3" fmla="*/ 324530 w 432706"/>
                <a:gd name="connsiteY3" fmla="*/ 369604 h 504825"/>
                <a:gd name="connsiteX4" fmla="*/ 324530 w 432706"/>
                <a:gd name="connsiteY4" fmla="*/ 387634 h 504825"/>
                <a:gd name="connsiteX5" fmla="*/ 321994 w 432706"/>
                <a:gd name="connsiteY5" fmla="*/ 394113 h 504825"/>
                <a:gd name="connsiteX6" fmla="*/ 315515 w 432706"/>
                <a:gd name="connsiteY6" fmla="*/ 396648 h 504825"/>
                <a:gd name="connsiteX7" fmla="*/ 117191 w 432706"/>
                <a:gd name="connsiteY7" fmla="*/ 396648 h 504825"/>
                <a:gd name="connsiteX8" fmla="*/ 110712 w 432706"/>
                <a:gd name="connsiteY8" fmla="*/ 394113 h 504825"/>
                <a:gd name="connsiteX9" fmla="*/ 108176 w 432706"/>
                <a:gd name="connsiteY9" fmla="*/ 387634 h 504825"/>
                <a:gd name="connsiteX10" fmla="*/ 108176 w 432706"/>
                <a:gd name="connsiteY10" fmla="*/ 369604 h 504825"/>
                <a:gd name="connsiteX11" fmla="*/ 110712 w 432706"/>
                <a:gd name="connsiteY11" fmla="*/ 363125 h 504825"/>
                <a:gd name="connsiteX12" fmla="*/ 117191 w 432706"/>
                <a:gd name="connsiteY12" fmla="*/ 360589 h 504825"/>
                <a:gd name="connsiteX13" fmla="*/ 117191 w 432706"/>
                <a:gd name="connsiteY13" fmla="*/ 288471 h 504825"/>
                <a:gd name="connsiteX14" fmla="*/ 315515 w 432706"/>
                <a:gd name="connsiteY14" fmla="*/ 288471 h 504825"/>
                <a:gd name="connsiteX15" fmla="*/ 321994 w 432706"/>
                <a:gd name="connsiteY15" fmla="*/ 291007 h 504825"/>
                <a:gd name="connsiteX16" fmla="*/ 324530 w 432706"/>
                <a:gd name="connsiteY16" fmla="*/ 297486 h 504825"/>
                <a:gd name="connsiteX17" fmla="*/ 324530 w 432706"/>
                <a:gd name="connsiteY17" fmla="*/ 315516 h 504825"/>
                <a:gd name="connsiteX18" fmla="*/ 321994 w 432706"/>
                <a:gd name="connsiteY18" fmla="*/ 321995 h 504825"/>
                <a:gd name="connsiteX19" fmla="*/ 315515 w 432706"/>
                <a:gd name="connsiteY19" fmla="*/ 324530 h 504825"/>
                <a:gd name="connsiteX20" fmla="*/ 117191 w 432706"/>
                <a:gd name="connsiteY20" fmla="*/ 324530 h 504825"/>
                <a:gd name="connsiteX21" fmla="*/ 110712 w 432706"/>
                <a:gd name="connsiteY21" fmla="*/ 321995 h 504825"/>
                <a:gd name="connsiteX22" fmla="*/ 108176 w 432706"/>
                <a:gd name="connsiteY22" fmla="*/ 315516 h 504825"/>
                <a:gd name="connsiteX23" fmla="*/ 108176 w 432706"/>
                <a:gd name="connsiteY23" fmla="*/ 297486 h 504825"/>
                <a:gd name="connsiteX24" fmla="*/ 110712 w 432706"/>
                <a:gd name="connsiteY24" fmla="*/ 291007 h 504825"/>
                <a:gd name="connsiteX25" fmla="*/ 117191 w 432706"/>
                <a:gd name="connsiteY25" fmla="*/ 288471 h 504825"/>
                <a:gd name="connsiteX26" fmla="*/ 117191 w 432706"/>
                <a:gd name="connsiteY26" fmla="*/ 216353 h 504825"/>
                <a:gd name="connsiteX27" fmla="*/ 315515 w 432706"/>
                <a:gd name="connsiteY27" fmla="*/ 216353 h 504825"/>
                <a:gd name="connsiteX28" fmla="*/ 321994 w 432706"/>
                <a:gd name="connsiteY28" fmla="*/ 218888 h 504825"/>
                <a:gd name="connsiteX29" fmla="*/ 324530 w 432706"/>
                <a:gd name="connsiteY29" fmla="*/ 225367 h 504825"/>
                <a:gd name="connsiteX30" fmla="*/ 324530 w 432706"/>
                <a:gd name="connsiteY30" fmla="*/ 243397 h 504825"/>
                <a:gd name="connsiteX31" fmla="*/ 321994 w 432706"/>
                <a:gd name="connsiteY31" fmla="*/ 249876 h 504825"/>
                <a:gd name="connsiteX32" fmla="*/ 315515 w 432706"/>
                <a:gd name="connsiteY32" fmla="*/ 252411 h 504825"/>
                <a:gd name="connsiteX33" fmla="*/ 117191 w 432706"/>
                <a:gd name="connsiteY33" fmla="*/ 252411 h 504825"/>
                <a:gd name="connsiteX34" fmla="*/ 110712 w 432706"/>
                <a:gd name="connsiteY34" fmla="*/ 249876 h 504825"/>
                <a:gd name="connsiteX35" fmla="*/ 108176 w 432706"/>
                <a:gd name="connsiteY35" fmla="*/ 243397 h 504825"/>
                <a:gd name="connsiteX36" fmla="*/ 108176 w 432706"/>
                <a:gd name="connsiteY36" fmla="*/ 225367 h 504825"/>
                <a:gd name="connsiteX37" fmla="*/ 110712 w 432706"/>
                <a:gd name="connsiteY37" fmla="*/ 218888 h 504825"/>
                <a:gd name="connsiteX38" fmla="*/ 117191 w 432706"/>
                <a:gd name="connsiteY38" fmla="*/ 216353 h 504825"/>
                <a:gd name="connsiteX39" fmla="*/ 288471 w 432706"/>
                <a:gd name="connsiteY39" fmla="*/ 38312 h 504825"/>
                <a:gd name="connsiteX40" fmla="*/ 288471 w 432706"/>
                <a:gd name="connsiteY40" fmla="*/ 144236 h 504825"/>
                <a:gd name="connsiteX41" fmla="*/ 394394 w 432706"/>
                <a:gd name="connsiteY41" fmla="*/ 144236 h 504825"/>
                <a:gd name="connsiteX42" fmla="*/ 388196 w 432706"/>
                <a:gd name="connsiteY42" fmla="*/ 132685 h 504825"/>
                <a:gd name="connsiteX43" fmla="*/ 300021 w 432706"/>
                <a:gd name="connsiteY43" fmla="*/ 44510 h 504825"/>
                <a:gd name="connsiteX44" fmla="*/ 288471 w 432706"/>
                <a:gd name="connsiteY44" fmla="*/ 38312 h 504825"/>
                <a:gd name="connsiteX45" fmla="*/ 36059 w 432706"/>
                <a:gd name="connsiteY45" fmla="*/ 36059 h 504825"/>
                <a:gd name="connsiteX46" fmla="*/ 36059 w 432706"/>
                <a:gd name="connsiteY46" fmla="*/ 468766 h 504825"/>
                <a:gd name="connsiteX47" fmla="*/ 396648 w 432706"/>
                <a:gd name="connsiteY47" fmla="*/ 468766 h 504825"/>
                <a:gd name="connsiteX48" fmla="*/ 396648 w 432706"/>
                <a:gd name="connsiteY48" fmla="*/ 180295 h 504825"/>
                <a:gd name="connsiteX49" fmla="*/ 279456 w 432706"/>
                <a:gd name="connsiteY49" fmla="*/ 180295 h 504825"/>
                <a:gd name="connsiteX50" fmla="*/ 260300 w 432706"/>
                <a:gd name="connsiteY50" fmla="*/ 172407 h 504825"/>
                <a:gd name="connsiteX51" fmla="*/ 252412 w 432706"/>
                <a:gd name="connsiteY51" fmla="*/ 153251 h 504825"/>
                <a:gd name="connsiteX52" fmla="*/ 252412 w 432706"/>
                <a:gd name="connsiteY52" fmla="*/ 36059 h 504825"/>
                <a:gd name="connsiteX53" fmla="*/ 27044 w 432706"/>
                <a:gd name="connsiteY53" fmla="*/ 0 h 504825"/>
                <a:gd name="connsiteX54" fmla="*/ 279456 w 432706"/>
                <a:gd name="connsiteY54" fmla="*/ 0 h 504825"/>
                <a:gd name="connsiteX55" fmla="*/ 304246 w 432706"/>
                <a:gd name="connsiteY55" fmla="*/ 5634 h 504825"/>
                <a:gd name="connsiteX56" fmla="*/ 325656 w 432706"/>
                <a:gd name="connsiteY56" fmla="*/ 19156 h 504825"/>
                <a:gd name="connsiteX57" fmla="*/ 413550 w 432706"/>
                <a:gd name="connsiteY57" fmla="*/ 107050 h 504825"/>
                <a:gd name="connsiteX58" fmla="*/ 427073 w 432706"/>
                <a:gd name="connsiteY58" fmla="*/ 128460 h 504825"/>
                <a:gd name="connsiteX59" fmla="*/ 432706 w 432706"/>
                <a:gd name="connsiteY59" fmla="*/ 153251 h 504825"/>
                <a:gd name="connsiteX60" fmla="*/ 432706 w 432706"/>
                <a:gd name="connsiteY60" fmla="*/ 477781 h 504825"/>
                <a:gd name="connsiteX61" fmla="*/ 424818 w 432706"/>
                <a:gd name="connsiteY61" fmla="*/ 496937 h 504825"/>
                <a:gd name="connsiteX62" fmla="*/ 405662 w 432706"/>
                <a:gd name="connsiteY62" fmla="*/ 504825 h 504825"/>
                <a:gd name="connsiteX63" fmla="*/ 27044 w 432706"/>
                <a:gd name="connsiteY63" fmla="*/ 504825 h 504825"/>
                <a:gd name="connsiteX64" fmla="*/ 7888 w 432706"/>
                <a:gd name="connsiteY64" fmla="*/ 496937 h 504825"/>
                <a:gd name="connsiteX65" fmla="*/ 0 w 432706"/>
                <a:gd name="connsiteY65" fmla="*/ 477781 h 504825"/>
                <a:gd name="connsiteX66" fmla="*/ 0 w 432706"/>
                <a:gd name="connsiteY66" fmla="*/ 27044 h 504825"/>
                <a:gd name="connsiteX67" fmla="*/ 7888 w 432706"/>
                <a:gd name="connsiteY67" fmla="*/ 7888 h 504825"/>
                <a:gd name="connsiteX68" fmla="*/ 27044 w 432706"/>
                <a:gd name="connsiteY68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2706" h="504825">
                  <a:moveTo>
                    <a:pt x="117191" y="360589"/>
                  </a:moveTo>
                  <a:lnTo>
                    <a:pt x="315515" y="360589"/>
                  </a:lnTo>
                  <a:cubicBezTo>
                    <a:pt x="318144" y="360589"/>
                    <a:pt x="320304" y="361434"/>
                    <a:pt x="321994" y="363125"/>
                  </a:cubicBezTo>
                  <a:cubicBezTo>
                    <a:pt x="323684" y="364815"/>
                    <a:pt x="324530" y="366975"/>
                    <a:pt x="324530" y="369604"/>
                  </a:cubicBezTo>
                  <a:lnTo>
                    <a:pt x="324530" y="387634"/>
                  </a:lnTo>
                  <a:cubicBezTo>
                    <a:pt x="324530" y="390263"/>
                    <a:pt x="323684" y="392423"/>
                    <a:pt x="321994" y="394113"/>
                  </a:cubicBezTo>
                  <a:cubicBezTo>
                    <a:pt x="320304" y="395803"/>
                    <a:pt x="318144" y="396648"/>
                    <a:pt x="315515" y="396648"/>
                  </a:cubicBezTo>
                  <a:lnTo>
                    <a:pt x="117191" y="396648"/>
                  </a:lnTo>
                  <a:cubicBezTo>
                    <a:pt x="114562" y="396648"/>
                    <a:pt x="112402" y="395803"/>
                    <a:pt x="110712" y="394113"/>
                  </a:cubicBezTo>
                  <a:cubicBezTo>
                    <a:pt x="109021" y="392423"/>
                    <a:pt x="108176" y="390263"/>
                    <a:pt x="108176" y="387634"/>
                  </a:cubicBezTo>
                  <a:lnTo>
                    <a:pt x="108176" y="369604"/>
                  </a:lnTo>
                  <a:cubicBezTo>
                    <a:pt x="108176" y="366975"/>
                    <a:pt x="109021" y="364815"/>
                    <a:pt x="110712" y="363125"/>
                  </a:cubicBezTo>
                  <a:cubicBezTo>
                    <a:pt x="112402" y="361434"/>
                    <a:pt x="114562" y="360589"/>
                    <a:pt x="117191" y="360589"/>
                  </a:cubicBezTo>
                  <a:close/>
                  <a:moveTo>
                    <a:pt x="117191" y="288471"/>
                  </a:moveTo>
                  <a:lnTo>
                    <a:pt x="315515" y="288471"/>
                  </a:lnTo>
                  <a:cubicBezTo>
                    <a:pt x="318144" y="288471"/>
                    <a:pt x="320304" y="289317"/>
                    <a:pt x="321994" y="291007"/>
                  </a:cubicBezTo>
                  <a:cubicBezTo>
                    <a:pt x="323684" y="292697"/>
                    <a:pt x="324530" y="294857"/>
                    <a:pt x="324530" y="297486"/>
                  </a:cubicBezTo>
                  <a:lnTo>
                    <a:pt x="324530" y="315516"/>
                  </a:lnTo>
                  <a:cubicBezTo>
                    <a:pt x="324530" y="318145"/>
                    <a:pt x="323684" y="320305"/>
                    <a:pt x="321994" y="321995"/>
                  </a:cubicBezTo>
                  <a:cubicBezTo>
                    <a:pt x="320304" y="323685"/>
                    <a:pt x="318144" y="324530"/>
                    <a:pt x="315515" y="324530"/>
                  </a:cubicBezTo>
                  <a:lnTo>
                    <a:pt x="117191" y="324530"/>
                  </a:lnTo>
                  <a:cubicBezTo>
                    <a:pt x="114562" y="324530"/>
                    <a:pt x="112402" y="323685"/>
                    <a:pt x="110712" y="321995"/>
                  </a:cubicBezTo>
                  <a:cubicBezTo>
                    <a:pt x="109021" y="320305"/>
                    <a:pt x="108176" y="318145"/>
                    <a:pt x="108176" y="315516"/>
                  </a:cubicBezTo>
                  <a:lnTo>
                    <a:pt x="108176" y="297486"/>
                  </a:lnTo>
                  <a:cubicBezTo>
                    <a:pt x="108176" y="294857"/>
                    <a:pt x="109021" y="292697"/>
                    <a:pt x="110712" y="291007"/>
                  </a:cubicBezTo>
                  <a:cubicBezTo>
                    <a:pt x="112402" y="289317"/>
                    <a:pt x="114562" y="288471"/>
                    <a:pt x="117191" y="288471"/>
                  </a:cubicBezTo>
                  <a:close/>
                  <a:moveTo>
                    <a:pt x="117191" y="216353"/>
                  </a:moveTo>
                  <a:lnTo>
                    <a:pt x="315515" y="216353"/>
                  </a:lnTo>
                  <a:cubicBezTo>
                    <a:pt x="318144" y="216353"/>
                    <a:pt x="320304" y="217198"/>
                    <a:pt x="321994" y="218888"/>
                  </a:cubicBezTo>
                  <a:cubicBezTo>
                    <a:pt x="323684" y="220578"/>
                    <a:pt x="324530" y="222738"/>
                    <a:pt x="324530" y="225367"/>
                  </a:cubicBezTo>
                  <a:lnTo>
                    <a:pt x="324530" y="243397"/>
                  </a:lnTo>
                  <a:cubicBezTo>
                    <a:pt x="324530" y="246026"/>
                    <a:pt x="323684" y="248186"/>
                    <a:pt x="321994" y="249876"/>
                  </a:cubicBezTo>
                  <a:cubicBezTo>
                    <a:pt x="320304" y="251566"/>
                    <a:pt x="318144" y="252411"/>
                    <a:pt x="315515" y="252411"/>
                  </a:cubicBezTo>
                  <a:lnTo>
                    <a:pt x="117191" y="252411"/>
                  </a:lnTo>
                  <a:cubicBezTo>
                    <a:pt x="114562" y="252411"/>
                    <a:pt x="112402" y="251566"/>
                    <a:pt x="110712" y="249876"/>
                  </a:cubicBezTo>
                  <a:cubicBezTo>
                    <a:pt x="109021" y="248186"/>
                    <a:pt x="108176" y="246026"/>
                    <a:pt x="108176" y="243397"/>
                  </a:cubicBezTo>
                  <a:lnTo>
                    <a:pt x="108176" y="225367"/>
                  </a:lnTo>
                  <a:cubicBezTo>
                    <a:pt x="108176" y="222738"/>
                    <a:pt x="109021" y="220578"/>
                    <a:pt x="110712" y="218888"/>
                  </a:cubicBezTo>
                  <a:cubicBezTo>
                    <a:pt x="112402" y="217198"/>
                    <a:pt x="114562" y="216353"/>
                    <a:pt x="117191" y="216353"/>
                  </a:cubicBezTo>
                  <a:close/>
                  <a:moveTo>
                    <a:pt x="288471" y="38312"/>
                  </a:moveTo>
                  <a:lnTo>
                    <a:pt x="288471" y="144236"/>
                  </a:lnTo>
                  <a:lnTo>
                    <a:pt x="394394" y="144236"/>
                  </a:lnTo>
                  <a:cubicBezTo>
                    <a:pt x="392516" y="138789"/>
                    <a:pt x="390450" y="134939"/>
                    <a:pt x="388196" y="132685"/>
                  </a:cubicBezTo>
                  <a:lnTo>
                    <a:pt x="300021" y="44510"/>
                  </a:lnTo>
                  <a:cubicBezTo>
                    <a:pt x="297767" y="42256"/>
                    <a:pt x="293917" y="40191"/>
                    <a:pt x="288471" y="38312"/>
                  </a:cubicBezTo>
                  <a:close/>
                  <a:moveTo>
                    <a:pt x="36059" y="36059"/>
                  </a:moveTo>
                  <a:lnTo>
                    <a:pt x="36059" y="468766"/>
                  </a:lnTo>
                  <a:lnTo>
                    <a:pt x="396648" y="468766"/>
                  </a:lnTo>
                  <a:lnTo>
                    <a:pt x="396648" y="180295"/>
                  </a:lnTo>
                  <a:lnTo>
                    <a:pt x="279456" y="180295"/>
                  </a:lnTo>
                  <a:cubicBezTo>
                    <a:pt x="271944" y="180295"/>
                    <a:pt x="265558" y="177665"/>
                    <a:pt x="260300" y="172407"/>
                  </a:cubicBezTo>
                  <a:cubicBezTo>
                    <a:pt x="255041" y="167148"/>
                    <a:pt x="252412" y="160763"/>
                    <a:pt x="252412" y="153251"/>
                  </a:cubicBezTo>
                  <a:lnTo>
                    <a:pt x="252412" y="36059"/>
                  </a:lnTo>
                  <a:close/>
                  <a:moveTo>
                    <a:pt x="27044" y="0"/>
                  </a:moveTo>
                  <a:lnTo>
                    <a:pt x="279456" y="0"/>
                  </a:lnTo>
                  <a:cubicBezTo>
                    <a:pt x="286968" y="0"/>
                    <a:pt x="295232" y="1878"/>
                    <a:pt x="304246" y="5634"/>
                  </a:cubicBezTo>
                  <a:cubicBezTo>
                    <a:pt x="313261" y="9390"/>
                    <a:pt x="320398" y="13898"/>
                    <a:pt x="325656" y="19156"/>
                  </a:cubicBezTo>
                  <a:lnTo>
                    <a:pt x="413550" y="107050"/>
                  </a:lnTo>
                  <a:cubicBezTo>
                    <a:pt x="418809" y="112309"/>
                    <a:pt x="423316" y="119445"/>
                    <a:pt x="427073" y="128460"/>
                  </a:cubicBezTo>
                  <a:cubicBezTo>
                    <a:pt x="430828" y="137475"/>
                    <a:pt x="432706" y="145738"/>
                    <a:pt x="432706" y="153251"/>
                  </a:cubicBezTo>
                  <a:lnTo>
                    <a:pt x="432706" y="477781"/>
                  </a:lnTo>
                  <a:cubicBezTo>
                    <a:pt x="432706" y="485293"/>
                    <a:pt x="430077" y="491679"/>
                    <a:pt x="424818" y="496937"/>
                  </a:cubicBezTo>
                  <a:cubicBezTo>
                    <a:pt x="419560" y="502196"/>
                    <a:pt x="413175" y="504825"/>
                    <a:pt x="405662" y="504825"/>
                  </a:cubicBezTo>
                  <a:lnTo>
                    <a:pt x="27044" y="504825"/>
                  </a:lnTo>
                  <a:cubicBezTo>
                    <a:pt x="19531" y="504825"/>
                    <a:pt x="13146" y="502196"/>
                    <a:pt x="7888" y="496937"/>
                  </a:cubicBezTo>
                  <a:cubicBezTo>
                    <a:pt x="2629" y="491679"/>
                    <a:pt x="0" y="485293"/>
                    <a:pt x="0" y="477781"/>
                  </a:cubicBezTo>
                  <a:lnTo>
                    <a:pt x="0" y="27044"/>
                  </a:lnTo>
                  <a:cubicBezTo>
                    <a:pt x="0" y="19532"/>
                    <a:pt x="2629" y="13147"/>
                    <a:pt x="7888" y="7888"/>
                  </a:cubicBezTo>
                  <a:cubicBezTo>
                    <a:pt x="13146" y="2629"/>
                    <a:pt x="19531" y="0"/>
                    <a:pt x="270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1293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11624" y="786227"/>
            <a:ext cx="619268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/>
              <a:t>เวอร์ชั่นของ </a:t>
            </a:r>
            <a:r>
              <a:rPr lang="en-US" sz="4800" b="1" dirty="0" smtClean="0"/>
              <a:t>Microsoft Windows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4" t="24801" r="3195" b="16401"/>
          <a:stretch/>
        </p:blipFill>
        <p:spPr>
          <a:xfrm>
            <a:off x="695400" y="1628800"/>
            <a:ext cx="4248472" cy="48245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494810"/>
            <a:ext cx="4303175" cy="2428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r="13426"/>
          <a:stretch/>
        </p:blipFill>
        <p:spPr>
          <a:xfrm>
            <a:off x="7117418" y="4137639"/>
            <a:ext cx="4289869" cy="257649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519936" y="2204864"/>
            <a:ext cx="1008112" cy="50405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40342" y="4929208"/>
            <a:ext cx="1008112" cy="52803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56240" y="6453336"/>
            <a:ext cx="2416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 smtClean="0"/>
              <a:t>ที่มา </a:t>
            </a:r>
            <a:r>
              <a:rPr lang="en-US" sz="1600" dirty="0" smtClean="0"/>
              <a:t>: </a:t>
            </a:r>
            <a:r>
              <a:rPr lang="th-TH" sz="1600" dirty="0" smtClean="0"/>
              <a:t>http://www.systemsmile.com/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3261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83632" y="716160"/>
            <a:ext cx="335969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Microsoft Word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1469486" y="2636911"/>
            <a:ext cx="4050450" cy="403187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1.</a:t>
            </a:r>
            <a:r>
              <a:rPr lang="th-TH" b="1" dirty="0" smtClean="0">
                <a:solidFill>
                  <a:schemeClr val="tx1"/>
                </a:solidFill>
              </a:rPr>
              <a:t>สร้างเอกสารที่ต้องการอย่างง่าย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2.</a:t>
            </a:r>
            <a:r>
              <a:rPr lang="th-TH" b="1" dirty="0" smtClean="0">
                <a:solidFill>
                  <a:schemeClr val="tx1"/>
                </a:solidFill>
              </a:rPr>
              <a:t>ตกแต่งเอกสารสู้ระดับมืออาชีพ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3.</a:t>
            </a:r>
            <a:r>
              <a:rPr lang="th-TH" b="1" dirty="0" smtClean="0">
                <a:solidFill>
                  <a:schemeClr val="tx1"/>
                </a:solidFill>
              </a:rPr>
              <a:t>สร้างเอกสารรวดเร็วจากแม่แบบ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4.</a:t>
            </a:r>
            <a:r>
              <a:rPr lang="th-TH" b="1" dirty="0" smtClean="0">
                <a:solidFill>
                  <a:schemeClr val="tx1"/>
                </a:solidFill>
              </a:rPr>
              <a:t>นำเสนอข้อมูลด้วยตาราง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5.</a:t>
            </a:r>
            <a:r>
              <a:rPr lang="th-TH" b="1" dirty="0" smtClean="0">
                <a:solidFill>
                  <a:schemeClr val="tx1"/>
                </a:solidFill>
              </a:rPr>
              <a:t>ทำงานกับไฟล์ข้อมูลรูปแบบอื่น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6.</a:t>
            </a:r>
            <a:r>
              <a:rPr lang="th-TH" b="1" dirty="0" smtClean="0">
                <a:solidFill>
                  <a:schemeClr val="tx1"/>
                </a:solidFill>
              </a:rPr>
              <a:t>ใช้เอกสารบนอินเทอร์เน็ต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208664" y="1418409"/>
            <a:ext cx="5311272" cy="1296144"/>
            <a:chOff x="208664" y="1418409"/>
            <a:chExt cx="5311272" cy="1296144"/>
          </a:xfrm>
        </p:grpSpPr>
        <p:sp>
          <p:nvSpPr>
            <p:cNvPr id="6" name="Rectangle 5"/>
            <p:cNvSpPr/>
            <p:nvPr/>
          </p:nvSpPr>
          <p:spPr>
            <a:xfrm>
              <a:off x="551384" y="1628800"/>
              <a:ext cx="4968552" cy="936104"/>
            </a:xfrm>
            <a:prstGeom prst="rect">
              <a:avLst/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43472" y="1848570"/>
              <a:ext cx="4176464" cy="49656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b="1" dirty="0">
                  <a:solidFill>
                    <a:schemeClr val="bg1"/>
                  </a:solidFill>
                </a:rPr>
                <a:t>ความสามารถของ </a:t>
              </a:r>
              <a:r>
                <a:rPr lang="en-US" b="1" dirty="0">
                  <a:solidFill>
                    <a:schemeClr val="bg1"/>
                  </a:solidFill>
                </a:rPr>
                <a:t>Microsoft </a:t>
              </a:r>
              <a:r>
                <a:rPr lang="en-US" b="1" dirty="0" smtClean="0">
                  <a:solidFill>
                    <a:schemeClr val="bg1"/>
                  </a:solidFill>
                </a:rPr>
                <a:t>Word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รูปภาพ 12"/>
            <p:cNvPicPr>
              <a:picLocks noChangeAspect="1"/>
            </p:cNvPicPr>
            <p:nvPr/>
          </p:nvPicPr>
          <p:blipFill rotWithShape="1">
            <a:blip r:embed="rId3"/>
            <a:srcRect l="16138" t="4036" r="68900" b="74192"/>
            <a:stretch/>
          </p:blipFill>
          <p:spPr>
            <a:xfrm>
              <a:off x="208664" y="1418409"/>
              <a:ext cx="1368152" cy="1296144"/>
            </a:xfrm>
            <a:prstGeom prst="rect">
              <a:avLst/>
            </a:prstGeom>
          </p:spPr>
        </p:pic>
      </p:grpSp>
      <p:pic>
        <p:nvPicPr>
          <p:cNvPr id="1026" name="Picture 2" descr="à¹à¸¡à¹à¸à¸£à¸à¸­à¸à¸à¹, à¸«à¸à¹à¸²à¸à¹à¸²à¸, à¸«à¸à¹à¸²à¸à¸­, à¸«à¸à¹à¸²à¸à¹à¸²à¸à¹à¸«à¸¡à¸à¸à¸¥à¸­à¸à¸ à¸±à¸¢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6" t="19666" r="3916" b="7481"/>
          <a:stretch/>
        </p:blipFill>
        <p:spPr bwMode="auto">
          <a:xfrm>
            <a:off x="8822461" y="1628800"/>
            <a:ext cx="130440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90"/>
          <p:cNvSpPr/>
          <p:nvPr/>
        </p:nvSpPr>
        <p:spPr>
          <a:xfrm>
            <a:off x="6309634" y="5906028"/>
            <a:ext cx="576064" cy="738862"/>
          </a:xfrm>
          <a:custGeom>
            <a:avLst/>
            <a:gdLst/>
            <a:ahLst/>
            <a:cxnLst/>
            <a:rect l="l" t="t" r="r" b="b"/>
            <a:pathLst>
              <a:path w="432706" h="432707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0" y="107754"/>
                </a:cubicBezTo>
                <a:cubicBezTo>
                  <a:pt x="423035" y="140902"/>
                  <a:pt x="432706" y="177102"/>
                  <a:pt x="432706" y="216354"/>
                </a:cubicBezTo>
                <a:cubicBezTo>
                  <a:pt x="432706" y="255605"/>
                  <a:pt x="423035" y="291805"/>
                  <a:pt x="403690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94520" y="41130"/>
                </a:moveTo>
                <a:cubicBezTo>
                  <a:pt x="191985" y="40942"/>
                  <a:pt x="190154" y="41317"/>
                  <a:pt x="189027" y="42256"/>
                </a:cubicBezTo>
                <a:cubicBezTo>
                  <a:pt x="188088" y="43571"/>
                  <a:pt x="187572" y="44651"/>
                  <a:pt x="187478" y="45496"/>
                </a:cubicBezTo>
                <a:cubicBezTo>
                  <a:pt x="187384" y="46341"/>
                  <a:pt x="187854" y="47093"/>
                  <a:pt x="188886" y="47750"/>
                </a:cubicBezTo>
                <a:cubicBezTo>
                  <a:pt x="189920" y="48407"/>
                  <a:pt x="190906" y="48924"/>
                  <a:pt x="191844" y="49299"/>
                </a:cubicBezTo>
                <a:cubicBezTo>
                  <a:pt x="192784" y="49675"/>
                  <a:pt x="193864" y="50050"/>
                  <a:pt x="195084" y="50426"/>
                </a:cubicBezTo>
                <a:cubicBezTo>
                  <a:pt x="196305" y="50802"/>
                  <a:pt x="197103" y="51083"/>
                  <a:pt x="197478" y="51271"/>
                </a:cubicBezTo>
                <a:cubicBezTo>
                  <a:pt x="200108" y="53149"/>
                  <a:pt x="200859" y="54464"/>
                  <a:pt x="199732" y="55215"/>
                </a:cubicBezTo>
                <a:cubicBezTo>
                  <a:pt x="199357" y="55403"/>
                  <a:pt x="198559" y="55732"/>
                  <a:pt x="197338" y="56201"/>
                </a:cubicBezTo>
                <a:cubicBezTo>
                  <a:pt x="196117" y="56671"/>
                  <a:pt x="195038" y="57093"/>
                  <a:pt x="194098" y="57469"/>
                </a:cubicBezTo>
                <a:cubicBezTo>
                  <a:pt x="193159" y="57844"/>
                  <a:pt x="192596" y="58220"/>
                  <a:pt x="192408" y="58596"/>
                </a:cubicBezTo>
                <a:cubicBezTo>
                  <a:pt x="191844" y="59347"/>
                  <a:pt x="191844" y="60662"/>
                  <a:pt x="192408" y="62540"/>
                </a:cubicBezTo>
                <a:cubicBezTo>
                  <a:pt x="192971" y="64418"/>
                  <a:pt x="192784" y="65732"/>
                  <a:pt x="191844" y="66484"/>
                </a:cubicBezTo>
                <a:cubicBezTo>
                  <a:pt x="190906" y="65545"/>
                  <a:pt x="190060" y="63901"/>
                  <a:pt x="189309" y="61554"/>
                </a:cubicBezTo>
                <a:cubicBezTo>
                  <a:pt x="188558" y="59206"/>
                  <a:pt x="187901" y="57657"/>
                  <a:pt x="187337" y="56905"/>
                </a:cubicBezTo>
                <a:cubicBezTo>
                  <a:pt x="188652" y="58596"/>
                  <a:pt x="186305" y="59159"/>
                  <a:pt x="180294" y="58596"/>
                </a:cubicBezTo>
                <a:lnTo>
                  <a:pt x="177477" y="58314"/>
                </a:lnTo>
                <a:cubicBezTo>
                  <a:pt x="176726" y="58314"/>
                  <a:pt x="175223" y="58502"/>
                  <a:pt x="172969" y="58877"/>
                </a:cubicBezTo>
                <a:cubicBezTo>
                  <a:pt x="170716" y="59253"/>
                  <a:pt x="168791" y="59347"/>
                  <a:pt x="167195" y="59159"/>
                </a:cubicBezTo>
                <a:cubicBezTo>
                  <a:pt x="165599" y="58971"/>
                  <a:pt x="164331" y="58220"/>
                  <a:pt x="163392" y="56905"/>
                </a:cubicBezTo>
                <a:cubicBezTo>
                  <a:pt x="162641" y="55403"/>
                  <a:pt x="162641" y="53525"/>
                  <a:pt x="163392" y="51271"/>
                </a:cubicBezTo>
                <a:cubicBezTo>
                  <a:pt x="163580" y="50520"/>
                  <a:pt x="163955" y="50332"/>
                  <a:pt x="164518" y="50708"/>
                </a:cubicBezTo>
                <a:cubicBezTo>
                  <a:pt x="163768" y="50144"/>
                  <a:pt x="162735" y="49252"/>
                  <a:pt x="161420" y="48032"/>
                </a:cubicBezTo>
                <a:cubicBezTo>
                  <a:pt x="160106" y="46811"/>
                  <a:pt x="159166" y="46013"/>
                  <a:pt x="158602" y="45637"/>
                </a:cubicBezTo>
                <a:cubicBezTo>
                  <a:pt x="149963" y="48454"/>
                  <a:pt x="141137" y="52304"/>
                  <a:pt x="132122" y="57187"/>
                </a:cubicBezTo>
                <a:cubicBezTo>
                  <a:pt x="133249" y="57375"/>
                  <a:pt x="134376" y="57281"/>
                  <a:pt x="135503" y="56905"/>
                </a:cubicBezTo>
                <a:cubicBezTo>
                  <a:pt x="136441" y="56530"/>
                  <a:pt x="137662" y="55919"/>
                  <a:pt x="139165" y="55074"/>
                </a:cubicBezTo>
                <a:cubicBezTo>
                  <a:pt x="140667" y="54229"/>
                  <a:pt x="141606" y="53713"/>
                  <a:pt x="141982" y="53525"/>
                </a:cubicBezTo>
                <a:cubicBezTo>
                  <a:pt x="148367" y="50896"/>
                  <a:pt x="152311" y="50238"/>
                  <a:pt x="153813" y="51553"/>
                </a:cubicBezTo>
                <a:lnTo>
                  <a:pt x="155222" y="50144"/>
                </a:lnTo>
                <a:cubicBezTo>
                  <a:pt x="157852" y="53149"/>
                  <a:pt x="159729" y="55497"/>
                  <a:pt x="160856" y="57187"/>
                </a:cubicBezTo>
                <a:cubicBezTo>
                  <a:pt x="159542" y="56436"/>
                  <a:pt x="156725" y="56342"/>
                  <a:pt x="152406" y="56905"/>
                </a:cubicBezTo>
                <a:cubicBezTo>
                  <a:pt x="148649" y="58032"/>
                  <a:pt x="146583" y="59159"/>
                  <a:pt x="146208" y="60286"/>
                </a:cubicBezTo>
                <a:cubicBezTo>
                  <a:pt x="147522" y="62540"/>
                  <a:pt x="147991" y="64230"/>
                  <a:pt x="147616" y="65357"/>
                </a:cubicBezTo>
                <a:cubicBezTo>
                  <a:pt x="146865" y="64793"/>
                  <a:pt x="145785" y="63854"/>
                  <a:pt x="144376" y="62540"/>
                </a:cubicBezTo>
                <a:cubicBezTo>
                  <a:pt x="142968" y="61225"/>
                  <a:pt x="141606" y="60192"/>
                  <a:pt x="140292" y="59441"/>
                </a:cubicBezTo>
                <a:cubicBezTo>
                  <a:pt x="138977" y="58690"/>
                  <a:pt x="137568" y="58220"/>
                  <a:pt x="136066" y="58032"/>
                </a:cubicBezTo>
                <a:cubicBezTo>
                  <a:pt x="133061" y="58032"/>
                  <a:pt x="130995" y="58126"/>
                  <a:pt x="129869" y="58314"/>
                </a:cubicBezTo>
                <a:cubicBezTo>
                  <a:pt x="102449" y="73339"/>
                  <a:pt x="80381" y="94185"/>
                  <a:pt x="63667" y="120854"/>
                </a:cubicBezTo>
                <a:cubicBezTo>
                  <a:pt x="64981" y="122168"/>
                  <a:pt x="66108" y="122920"/>
                  <a:pt x="67047" y="123107"/>
                </a:cubicBezTo>
                <a:cubicBezTo>
                  <a:pt x="67798" y="123295"/>
                  <a:pt x="68268" y="124140"/>
                  <a:pt x="68455" y="125643"/>
                </a:cubicBezTo>
                <a:cubicBezTo>
                  <a:pt x="68643" y="127145"/>
                  <a:pt x="68878" y="128178"/>
                  <a:pt x="69160" y="128742"/>
                </a:cubicBezTo>
                <a:cubicBezTo>
                  <a:pt x="69441" y="129305"/>
                  <a:pt x="70521" y="129023"/>
                  <a:pt x="72399" y="127896"/>
                </a:cubicBezTo>
                <a:cubicBezTo>
                  <a:pt x="74090" y="129399"/>
                  <a:pt x="74371" y="131183"/>
                  <a:pt x="73245" y="133249"/>
                </a:cubicBezTo>
                <a:cubicBezTo>
                  <a:pt x="73432" y="133061"/>
                  <a:pt x="77564" y="135597"/>
                  <a:pt x="85640" y="140855"/>
                </a:cubicBezTo>
                <a:cubicBezTo>
                  <a:pt x="89208" y="144048"/>
                  <a:pt x="91180" y="146020"/>
                  <a:pt x="91556" y="146771"/>
                </a:cubicBezTo>
                <a:cubicBezTo>
                  <a:pt x="92119" y="148837"/>
                  <a:pt x="91180" y="150527"/>
                  <a:pt x="88739" y="151842"/>
                </a:cubicBezTo>
                <a:cubicBezTo>
                  <a:pt x="88551" y="151466"/>
                  <a:pt x="87705" y="150621"/>
                  <a:pt x="86203" y="149306"/>
                </a:cubicBezTo>
                <a:cubicBezTo>
                  <a:pt x="84701" y="147992"/>
                  <a:pt x="83856" y="147616"/>
                  <a:pt x="83668" y="148180"/>
                </a:cubicBezTo>
                <a:cubicBezTo>
                  <a:pt x="83105" y="149119"/>
                  <a:pt x="83151" y="150856"/>
                  <a:pt x="83809" y="153391"/>
                </a:cubicBezTo>
                <a:cubicBezTo>
                  <a:pt x="84466" y="155927"/>
                  <a:pt x="85452" y="157100"/>
                  <a:pt x="86767" y="156913"/>
                </a:cubicBezTo>
                <a:cubicBezTo>
                  <a:pt x="85452" y="156913"/>
                  <a:pt x="84560" y="158415"/>
                  <a:pt x="84091" y="161420"/>
                </a:cubicBezTo>
                <a:cubicBezTo>
                  <a:pt x="83621" y="164425"/>
                  <a:pt x="83387" y="167759"/>
                  <a:pt x="83387" y="171421"/>
                </a:cubicBezTo>
                <a:cubicBezTo>
                  <a:pt x="83387" y="175083"/>
                  <a:pt x="83292" y="177290"/>
                  <a:pt x="83105" y="178041"/>
                </a:cubicBezTo>
                <a:lnTo>
                  <a:pt x="83668" y="178323"/>
                </a:lnTo>
                <a:cubicBezTo>
                  <a:pt x="83105" y="180576"/>
                  <a:pt x="83621" y="183816"/>
                  <a:pt x="85217" y="188042"/>
                </a:cubicBezTo>
                <a:cubicBezTo>
                  <a:pt x="86814" y="192267"/>
                  <a:pt x="88832" y="194099"/>
                  <a:pt x="91274" y="193535"/>
                </a:cubicBezTo>
                <a:cubicBezTo>
                  <a:pt x="88832" y="194099"/>
                  <a:pt x="90711" y="198136"/>
                  <a:pt x="96908" y="205649"/>
                </a:cubicBezTo>
                <a:cubicBezTo>
                  <a:pt x="98035" y="207151"/>
                  <a:pt x="98786" y="207996"/>
                  <a:pt x="99162" y="208184"/>
                </a:cubicBezTo>
                <a:cubicBezTo>
                  <a:pt x="99726" y="208560"/>
                  <a:pt x="100852" y="209264"/>
                  <a:pt x="102542" y="210297"/>
                </a:cubicBezTo>
                <a:cubicBezTo>
                  <a:pt x="104233" y="211330"/>
                  <a:pt x="105642" y="212269"/>
                  <a:pt x="106768" y="213114"/>
                </a:cubicBezTo>
                <a:cubicBezTo>
                  <a:pt x="107895" y="213959"/>
                  <a:pt x="108834" y="214945"/>
                  <a:pt x="109586" y="216072"/>
                </a:cubicBezTo>
                <a:cubicBezTo>
                  <a:pt x="110337" y="217011"/>
                  <a:pt x="111276" y="219124"/>
                  <a:pt x="112402" y="222410"/>
                </a:cubicBezTo>
                <a:cubicBezTo>
                  <a:pt x="113529" y="225697"/>
                  <a:pt x="114844" y="227904"/>
                  <a:pt x="116346" y="229031"/>
                </a:cubicBezTo>
                <a:cubicBezTo>
                  <a:pt x="115971" y="230157"/>
                  <a:pt x="116862" y="232035"/>
                  <a:pt x="119023" y="234665"/>
                </a:cubicBezTo>
                <a:cubicBezTo>
                  <a:pt x="121182" y="237294"/>
                  <a:pt x="122168" y="239454"/>
                  <a:pt x="121981" y="241144"/>
                </a:cubicBezTo>
                <a:cubicBezTo>
                  <a:pt x="121792" y="241144"/>
                  <a:pt x="121558" y="241238"/>
                  <a:pt x="121276" y="241426"/>
                </a:cubicBezTo>
                <a:cubicBezTo>
                  <a:pt x="120995" y="241614"/>
                  <a:pt x="120760" y="241708"/>
                  <a:pt x="120572" y="241708"/>
                </a:cubicBezTo>
                <a:cubicBezTo>
                  <a:pt x="121135" y="243022"/>
                  <a:pt x="122591" y="244337"/>
                  <a:pt x="124939" y="245651"/>
                </a:cubicBezTo>
                <a:cubicBezTo>
                  <a:pt x="127286" y="246966"/>
                  <a:pt x="128742" y="248187"/>
                  <a:pt x="129305" y="249314"/>
                </a:cubicBezTo>
                <a:cubicBezTo>
                  <a:pt x="129492" y="249877"/>
                  <a:pt x="129680" y="250816"/>
                  <a:pt x="129869" y="252131"/>
                </a:cubicBezTo>
                <a:cubicBezTo>
                  <a:pt x="130056" y="253445"/>
                  <a:pt x="130338" y="254478"/>
                  <a:pt x="130714" y="255230"/>
                </a:cubicBezTo>
                <a:cubicBezTo>
                  <a:pt x="131089" y="255981"/>
                  <a:pt x="131841" y="256169"/>
                  <a:pt x="132967" y="255793"/>
                </a:cubicBezTo>
                <a:cubicBezTo>
                  <a:pt x="133343" y="252037"/>
                  <a:pt x="131089" y="246215"/>
                  <a:pt x="126206" y="238327"/>
                </a:cubicBezTo>
                <a:cubicBezTo>
                  <a:pt x="123389" y="233632"/>
                  <a:pt x="121792" y="230909"/>
                  <a:pt x="121417" y="230157"/>
                </a:cubicBezTo>
                <a:cubicBezTo>
                  <a:pt x="120854" y="229218"/>
                  <a:pt x="120337" y="227763"/>
                  <a:pt x="119868" y="225791"/>
                </a:cubicBezTo>
                <a:cubicBezTo>
                  <a:pt x="119398" y="223819"/>
                  <a:pt x="118975" y="222457"/>
                  <a:pt x="118600" y="221706"/>
                </a:cubicBezTo>
                <a:cubicBezTo>
                  <a:pt x="118975" y="221706"/>
                  <a:pt x="119539" y="221847"/>
                  <a:pt x="120290" y="222129"/>
                </a:cubicBezTo>
                <a:cubicBezTo>
                  <a:pt x="121041" y="222410"/>
                  <a:pt x="121840" y="222739"/>
                  <a:pt x="122685" y="223115"/>
                </a:cubicBezTo>
                <a:cubicBezTo>
                  <a:pt x="123530" y="223490"/>
                  <a:pt x="124234" y="223866"/>
                  <a:pt x="124798" y="224241"/>
                </a:cubicBezTo>
                <a:cubicBezTo>
                  <a:pt x="125361" y="224617"/>
                  <a:pt x="125548" y="224899"/>
                  <a:pt x="125361" y="225087"/>
                </a:cubicBezTo>
                <a:cubicBezTo>
                  <a:pt x="124798" y="226401"/>
                  <a:pt x="124985" y="228045"/>
                  <a:pt x="125925" y="230017"/>
                </a:cubicBezTo>
                <a:cubicBezTo>
                  <a:pt x="126863" y="231988"/>
                  <a:pt x="127990" y="233726"/>
                  <a:pt x="129305" y="235228"/>
                </a:cubicBezTo>
                <a:cubicBezTo>
                  <a:pt x="130620" y="236731"/>
                  <a:pt x="132216" y="238515"/>
                  <a:pt x="134094" y="240581"/>
                </a:cubicBezTo>
                <a:cubicBezTo>
                  <a:pt x="135972" y="242647"/>
                  <a:pt x="137099" y="243867"/>
                  <a:pt x="137475" y="244243"/>
                </a:cubicBezTo>
                <a:cubicBezTo>
                  <a:pt x="138602" y="245370"/>
                  <a:pt x="139916" y="247201"/>
                  <a:pt x="141418" y="249736"/>
                </a:cubicBezTo>
                <a:cubicBezTo>
                  <a:pt x="142921" y="252272"/>
                  <a:pt x="142921" y="253539"/>
                  <a:pt x="141418" y="253539"/>
                </a:cubicBezTo>
                <a:cubicBezTo>
                  <a:pt x="143109" y="253539"/>
                  <a:pt x="144987" y="254478"/>
                  <a:pt x="147053" y="256356"/>
                </a:cubicBezTo>
                <a:cubicBezTo>
                  <a:pt x="149119" y="258234"/>
                  <a:pt x="150715" y="260113"/>
                  <a:pt x="151842" y="261991"/>
                </a:cubicBezTo>
                <a:cubicBezTo>
                  <a:pt x="152781" y="263493"/>
                  <a:pt x="153532" y="265935"/>
                  <a:pt x="154095" y="269315"/>
                </a:cubicBezTo>
                <a:cubicBezTo>
                  <a:pt x="154658" y="272696"/>
                  <a:pt x="155128" y="274949"/>
                  <a:pt x="155504" y="276076"/>
                </a:cubicBezTo>
                <a:cubicBezTo>
                  <a:pt x="155880" y="277391"/>
                  <a:pt x="156678" y="278658"/>
                  <a:pt x="157898" y="279879"/>
                </a:cubicBezTo>
                <a:cubicBezTo>
                  <a:pt x="159120" y="281100"/>
                  <a:pt x="160293" y="281992"/>
                  <a:pt x="161420" y="282555"/>
                </a:cubicBezTo>
                <a:cubicBezTo>
                  <a:pt x="162546" y="283119"/>
                  <a:pt x="164050" y="283870"/>
                  <a:pt x="165927" y="284809"/>
                </a:cubicBezTo>
                <a:cubicBezTo>
                  <a:pt x="167805" y="285748"/>
                  <a:pt x="169025" y="286406"/>
                  <a:pt x="169589" y="286781"/>
                </a:cubicBezTo>
                <a:cubicBezTo>
                  <a:pt x="170529" y="287157"/>
                  <a:pt x="172265" y="288143"/>
                  <a:pt x="174801" y="289739"/>
                </a:cubicBezTo>
                <a:cubicBezTo>
                  <a:pt x="177336" y="291335"/>
                  <a:pt x="179356" y="292415"/>
                  <a:pt x="180857" y="292979"/>
                </a:cubicBezTo>
                <a:cubicBezTo>
                  <a:pt x="182736" y="293730"/>
                  <a:pt x="184238" y="294106"/>
                  <a:pt x="185365" y="294106"/>
                </a:cubicBezTo>
                <a:cubicBezTo>
                  <a:pt x="186492" y="294106"/>
                  <a:pt x="187854" y="293871"/>
                  <a:pt x="189450" y="293401"/>
                </a:cubicBezTo>
                <a:cubicBezTo>
                  <a:pt x="191046" y="292932"/>
                  <a:pt x="192314" y="292603"/>
                  <a:pt x="193253" y="292415"/>
                </a:cubicBezTo>
                <a:cubicBezTo>
                  <a:pt x="196070" y="292040"/>
                  <a:pt x="198793" y="293448"/>
                  <a:pt x="201422" y="296641"/>
                </a:cubicBezTo>
                <a:cubicBezTo>
                  <a:pt x="204052" y="299834"/>
                  <a:pt x="206024" y="301806"/>
                  <a:pt x="207338" y="302557"/>
                </a:cubicBezTo>
                <a:cubicBezTo>
                  <a:pt x="214099" y="306125"/>
                  <a:pt x="219265" y="307158"/>
                  <a:pt x="222832" y="305656"/>
                </a:cubicBezTo>
                <a:cubicBezTo>
                  <a:pt x="222457" y="305844"/>
                  <a:pt x="222504" y="306548"/>
                  <a:pt x="222973" y="307769"/>
                </a:cubicBezTo>
                <a:cubicBezTo>
                  <a:pt x="223443" y="308989"/>
                  <a:pt x="224195" y="310445"/>
                  <a:pt x="225227" y="312135"/>
                </a:cubicBezTo>
                <a:cubicBezTo>
                  <a:pt x="226260" y="313825"/>
                  <a:pt x="227105" y="315187"/>
                  <a:pt x="227762" y="316220"/>
                </a:cubicBezTo>
                <a:cubicBezTo>
                  <a:pt x="228420" y="317253"/>
                  <a:pt x="228936" y="318051"/>
                  <a:pt x="229312" y="318614"/>
                </a:cubicBezTo>
                <a:cubicBezTo>
                  <a:pt x="230251" y="319741"/>
                  <a:pt x="231941" y="321150"/>
                  <a:pt x="234383" y="322840"/>
                </a:cubicBezTo>
                <a:cubicBezTo>
                  <a:pt x="236824" y="324530"/>
                  <a:pt x="238515" y="325939"/>
                  <a:pt x="239453" y="327066"/>
                </a:cubicBezTo>
                <a:cubicBezTo>
                  <a:pt x="240580" y="326314"/>
                  <a:pt x="241238" y="325469"/>
                  <a:pt x="241425" y="324530"/>
                </a:cubicBezTo>
                <a:cubicBezTo>
                  <a:pt x="240862" y="326033"/>
                  <a:pt x="241520" y="327911"/>
                  <a:pt x="243397" y="330164"/>
                </a:cubicBezTo>
                <a:cubicBezTo>
                  <a:pt x="245275" y="332418"/>
                  <a:pt x="246966" y="333357"/>
                  <a:pt x="248468" y="332982"/>
                </a:cubicBezTo>
                <a:cubicBezTo>
                  <a:pt x="251098" y="332418"/>
                  <a:pt x="252412" y="329413"/>
                  <a:pt x="252412" y="323967"/>
                </a:cubicBezTo>
                <a:cubicBezTo>
                  <a:pt x="246591" y="326784"/>
                  <a:pt x="241988" y="325094"/>
                  <a:pt x="238608" y="318896"/>
                </a:cubicBezTo>
                <a:cubicBezTo>
                  <a:pt x="238608" y="318708"/>
                  <a:pt x="238374" y="318192"/>
                  <a:pt x="237904" y="317347"/>
                </a:cubicBezTo>
                <a:cubicBezTo>
                  <a:pt x="237435" y="316502"/>
                  <a:pt x="237059" y="315703"/>
                  <a:pt x="236777" y="314952"/>
                </a:cubicBezTo>
                <a:cubicBezTo>
                  <a:pt x="236495" y="314201"/>
                  <a:pt x="236261" y="313403"/>
                  <a:pt x="236073" y="312558"/>
                </a:cubicBezTo>
                <a:cubicBezTo>
                  <a:pt x="235885" y="311713"/>
                  <a:pt x="235885" y="311008"/>
                  <a:pt x="236073" y="310445"/>
                </a:cubicBezTo>
                <a:cubicBezTo>
                  <a:pt x="236261" y="309881"/>
                  <a:pt x="236731" y="309600"/>
                  <a:pt x="237481" y="309600"/>
                </a:cubicBezTo>
                <a:cubicBezTo>
                  <a:pt x="239172" y="309600"/>
                  <a:pt x="240111" y="309271"/>
                  <a:pt x="240298" y="308614"/>
                </a:cubicBezTo>
                <a:cubicBezTo>
                  <a:pt x="240487" y="307956"/>
                  <a:pt x="240298" y="306783"/>
                  <a:pt x="239735" y="305092"/>
                </a:cubicBezTo>
                <a:cubicBezTo>
                  <a:pt x="239172" y="303402"/>
                  <a:pt x="238796" y="302181"/>
                  <a:pt x="238608" y="301430"/>
                </a:cubicBezTo>
                <a:cubicBezTo>
                  <a:pt x="238421" y="299928"/>
                  <a:pt x="237388" y="298050"/>
                  <a:pt x="235509" y="295796"/>
                </a:cubicBezTo>
                <a:cubicBezTo>
                  <a:pt x="233632" y="293542"/>
                  <a:pt x="232505" y="292134"/>
                  <a:pt x="232129" y="291570"/>
                </a:cubicBezTo>
                <a:cubicBezTo>
                  <a:pt x="231190" y="293260"/>
                  <a:pt x="229688" y="294012"/>
                  <a:pt x="227621" y="293824"/>
                </a:cubicBezTo>
                <a:cubicBezTo>
                  <a:pt x="225556" y="293636"/>
                  <a:pt x="224054" y="292791"/>
                  <a:pt x="223114" y="291289"/>
                </a:cubicBezTo>
                <a:cubicBezTo>
                  <a:pt x="223114" y="291476"/>
                  <a:pt x="222973" y="291993"/>
                  <a:pt x="222691" y="292838"/>
                </a:cubicBezTo>
                <a:cubicBezTo>
                  <a:pt x="222410" y="293683"/>
                  <a:pt x="222269" y="294293"/>
                  <a:pt x="222269" y="294669"/>
                </a:cubicBezTo>
                <a:cubicBezTo>
                  <a:pt x="219828" y="294669"/>
                  <a:pt x="218420" y="294575"/>
                  <a:pt x="218043" y="294387"/>
                </a:cubicBezTo>
                <a:cubicBezTo>
                  <a:pt x="218231" y="293824"/>
                  <a:pt x="218466" y="292181"/>
                  <a:pt x="218747" y="289457"/>
                </a:cubicBezTo>
                <a:cubicBezTo>
                  <a:pt x="219029" y="286734"/>
                  <a:pt x="219358" y="284621"/>
                  <a:pt x="219733" y="283119"/>
                </a:cubicBezTo>
                <a:cubicBezTo>
                  <a:pt x="219922" y="282368"/>
                  <a:pt x="220438" y="281241"/>
                  <a:pt x="221283" y="279738"/>
                </a:cubicBezTo>
                <a:cubicBezTo>
                  <a:pt x="222128" y="278236"/>
                  <a:pt x="222832" y="276874"/>
                  <a:pt x="223396" y="275654"/>
                </a:cubicBezTo>
                <a:cubicBezTo>
                  <a:pt x="223959" y="274433"/>
                  <a:pt x="224335" y="273259"/>
                  <a:pt x="224523" y="272132"/>
                </a:cubicBezTo>
                <a:cubicBezTo>
                  <a:pt x="224711" y="271005"/>
                  <a:pt x="224288" y="270113"/>
                  <a:pt x="223255" y="269456"/>
                </a:cubicBezTo>
                <a:cubicBezTo>
                  <a:pt x="222223" y="268799"/>
                  <a:pt x="220579" y="268564"/>
                  <a:pt x="218325" y="268752"/>
                </a:cubicBezTo>
                <a:cubicBezTo>
                  <a:pt x="214758" y="268939"/>
                  <a:pt x="212315" y="270818"/>
                  <a:pt x="211000" y="274386"/>
                </a:cubicBezTo>
                <a:cubicBezTo>
                  <a:pt x="210814" y="274949"/>
                  <a:pt x="210532" y="275935"/>
                  <a:pt x="210156" y="277344"/>
                </a:cubicBezTo>
                <a:cubicBezTo>
                  <a:pt x="209780" y="278752"/>
                  <a:pt x="209310" y="279832"/>
                  <a:pt x="208747" y="280583"/>
                </a:cubicBezTo>
                <a:cubicBezTo>
                  <a:pt x="208184" y="281335"/>
                  <a:pt x="207338" y="281992"/>
                  <a:pt x="206212" y="282555"/>
                </a:cubicBezTo>
                <a:cubicBezTo>
                  <a:pt x="204898" y="283119"/>
                  <a:pt x="202644" y="283307"/>
                  <a:pt x="199450" y="283119"/>
                </a:cubicBezTo>
                <a:cubicBezTo>
                  <a:pt x="196258" y="282931"/>
                  <a:pt x="194004" y="282462"/>
                  <a:pt x="192689" y="281710"/>
                </a:cubicBezTo>
                <a:cubicBezTo>
                  <a:pt x="190249" y="280208"/>
                  <a:pt x="188136" y="277485"/>
                  <a:pt x="186351" y="273541"/>
                </a:cubicBezTo>
                <a:cubicBezTo>
                  <a:pt x="184567" y="269597"/>
                  <a:pt x="183675" y="266122"/>
                  <a:pt x="183675" y="263117"/>
                </a:cubicBezTo>
                <a:cubicBezTo>
                  <a:pt x="183675" y="261239"/>
                  <a:pt x="183910" y="258751"/>
                  <a:pt x="184379" y="255652"/>
                </a:cubicBezTo>
                <a:cubicBezTo>
                  <a:pt x="184849" y="252553"/>
                  <a:pt x="185130" y="250206"/>
                  <a:pt x="185224" y="248609"/>
                </a:cubicBezTo>
                <a:cubicBezTo>
                  <a:pt x="185319" y="247013"/>
                  <a:pt x="184801" y="244712"/>
                  <a:pt x="183675" y="241708"/>
                </a:cubicBezTo>
                <a:cubicBezTo>
                  <a:pt x="184238" y="241332"/>
                  <a:pt x="185083" y="240440"/>
                  <a:pt x="186210" y="239031"/>
                </a:cubicBezTo>
                <a:cubicBezTo>
                  <a:pt x="187337" y="237623"/>
                  <a:pt x="188277" y="236637"/>
                  <a:pt x="189027" y="236073"/>
                </a:cubicBezTo>
                <a:cubicBezTo>
                  <a:pt x="189403" y="235886"/>
                  <a:pt x="189826" y="235745"/>
                  <a:pt x="190295" y="235651"/>
                </a:cubicBezTo>
                <a:cubicBezTo>
                  <a:pt x="190765" y="235557"/>
                  <a:pt x="191188" y="235557"/>
                  <a:pt x="191562" y="235651"/>
                </a:cubicBezTo>
                <a:cubicBezTo>
                  <a:pt x="191939" y="235745"/>
                  <a:pt x="192314" y="235604"/>
                  <a:pt x="192689" y="235228"/>
                </a:cubicBezTo>
                <a:cubicBezTo>
                  <a:pt x="193066" y="234853"/>
                  <a:pt x="193347" y="234289"/>
                  <a:pt x="193534" y="233538"/>
                </a:cubicBezTo>
                <a:cubicBezTo>
                  <a:pt x="193347" y="233350"/>
                  <a:pt x="192971" y="233068"/>
                  <a:pt x="192408" y="232693"/>
                </a:cubicBezTo>
                <a:cubicBezTo>
                  <a:pt x="191844" y="232129"/>
                  <a:pt x="191469" y="231848"/>
                  <a:pt x="191281" y="231848"/>
                </a:cubicBezTo>
                <a:cubicBezTo>
                  <a:pt x="192596" y="232411"/>
                  <a:pt x="195272" y="232270"/>
                  <a:pt x="199310" y="231425"/>
                </a:cubicBezTo>
                <a:cubicBezTo>
                  <a:pt x="203348" y="230580"/>
                  <a:pt x="205930" y="230721"/>
                  <a:pt x="207056" y="231848"/>
                </a:cubicBezTo>
                <a:cubicBezTo>
                  <a:pt x="209874" y="233914"/>
                  <a:pt x="211940" y="233726"/>
                  <a:pt x="213254" y="231284"/>
                </a:cubicBezTo>
                <a:cubicBezTo>
                  <a:pt x="213254" y="231096"/>
                  <a:pt x="213020" y="230204"/>
                  <a:pt x="212550" y="228608"/>
                </a:cubicBezTo>
                <a:cubicBezTo>
                  <a:pt x="212081" y="227012"/>
                  <a:pt x="212034" y="225744"/>
                  <a:pt x="212409" y="224805"/>
                </a:cubicBezTo>
                <a:cubicBezTo>
                  <a:pt x="213349" y="229876"/>
                  <a:pt x="216071" y="230721"/>
                  <a:pt x="220579" y="227340"/>
                </a:cubicBezTo>
                <a:cubicBezTo>
                  <a:pt x="221142" y="227904"/>
                  <a:pt x="222598" y="228373"/>
                  <a:pt x="224945" y="228749"/>
                </a:cubicBezTo>
                <a:cubicBezTo>
                  <a:pt x="227293" y="229124"/>
                  <a:pt x="228936" y="229594"/>
                  <a:pt x="229875" y="230157"/>
                </a:cubicBezTo>
                <a:cubicBezTo>
                  <a:pt x="230439" y="230533"/>
                  <a:pt x="231097" y="231049"/>
                  <a:pt x="231847" y="231707"/>
                </a:cubicBezTo>
                <a:cubicBezTo>
                  <a:pt x="232599" y="232364"/>
                  <a:pt x="233115" y="232787"/>
                  <a:pt x="233397" y="232974"/>
                </a:cubicBezTo>
                <a:cubicBezTo>
                  <a:pt x="233678" y="233162"/>
                  <a:pt x="234148" y="233115"/>
                  <a:pt x="234805" y="232834"/>
                </a:cubicBezTo>
                <a:cubicBezTo>
                  <a:pt x="235463" y="232552"/>
                  <a:pt x="236261" y="231942"/>
                  <a:pt x="237200" y="231003"/>
                </a:cubicBezTo>
                <a:cubicBezTo>
                  <a:pt x="239078" y="233632"/>
                  <a:pt x="240205" y="235886"/>
                  <a:pt x="240580" y="237764"/>
                </a:cubicBezTo>
                <a:cubicBezTo>
                  <a:pt x="242647" y="245276"/>
                  <a:pt x="244431" y="249407"/>
                  <a:pt x="245932" y="250159"/>
                </a:cubicBezTo>
                <a:cubicBezTo>
                  <a:pt x="247247" y="250722"/>
                  <a:pt x="248281" y="250910"/>
                  <a:pt x="249032" y="250722"/>
                </a:cubicBezTo>
                <a:cubicBezTo>
                  <a:pt x="249783" y="250534"/>
                  <a:pt x="250205" y="249642"/>
                  <a:pt x="250299" y="248046"/>
                </a:cubicBezTo>
                <a:cubicBezTo>
                  <a:pt x="250394" y="246450"/>
                  <a:pt x="250394" y="245135"/>
                  <a:pt x="250299" y="244102"/>
                </a:cubicBezTo>
                <a:cubicBezTo>
                  <a:pt x="250205" y="243069"/>
                  <a:pt x="250065" y="241895"/>
                  <a:pt x="249876" y="240581"/>
                </a:cubicBezTo>
                <a:lnTo>
                  <a:pt x="249595" y="238327"/>
                </a:lnTo>
                <a:cubicBezTo>
                  <a:pt x="249595" y="236637"/>
                  <a:pt x="249595" y="234946"/>
                  <a:pt x="249595" y="233256"/>
                </a:cubicBezTo>
                <a:lnTo>
                  <a:pt x="249313" y="231003"/>
                </a:lnTo>
                <a:cubicBezTo>
                  <a:pt x="246496" y="230439"/>
                  <a:pt x="244759" y="229312"/>
                  <a:pt x="244102" y="227622"/>
                </a:cubicBezTo>
                <a:cubicBezTo>
                  <a:pt x="243445" y="225932"/>
                  <a:pt x="243585" y="224194"/>
                  <a:pt x="244524" y="222410"/>
                </a:cubicBezTo>
                <a:cubicBezTo>
                  <a:pt x="245464" y="220626"/>
                  <a:pt x="246872" y="218889"/>
                  <a:pt x="248750" y="217199"/>
                </a:cubicBezTo>
                <a:cubicBezTo>
                  <a:pt x="248938" y="217011"/>
                  <a:pt x="249689" y="216682"/>
                  <a:pt x="251004" y="216213"/>
                </a:cubicBezTo>
                <a:cubicBezTo>
                  <a:pt x="252319" y="215743"/>
                  <a:pt x="253774" y="215133"/>
                  <a:pt x="255370" y="214382"/>
                </a:cubicBezTo>
                <a:cubicBezTo>
                  <a:pt x="256967" y="213630"/>
                  <a:pt x="258141" y="212879"/>
                  <a:pt x="258892" y="212128"/>
                </a:cubicBezTo>
                <a:cubicBezTo>
                  <a:pt x="262835" y="208560"/>
                  <a:pt x="264244" y="205273"/>
                  <a:pt x="263117" y="202268"/>
                </a:cubicBezTo>
                <a:cubicBezTo>
                  <a:pt x="264432" y="202268"/>
                  <a:pt x="265465" y="201423"/>
                  <a:pt x="266215" y="199733"/>
                </a:cubicBezTo>
                <a:cubicBezTo>
                  <a:pt x="266029" y="199733"/>
                  <a:pt x="265559" y="199451"/>
                  <a:pt x="264807" y="198887"/>
                </a:cubicBezTo>
                <a:cubicBezTo>
                  <a:pt x="264057" y="198324"/>
                  <a:pt x="263352" y="197855"/>
                  <a:pt x="262694" y="197479"/>
                </a:cubicBezTo>
                <a:cubicBezTo>
                  <a:pt x="262037" y="197103"/>
                  <a:pt x="261615" y="196915"/>
                  <a:pt x="261427" y="196915"/>
                </a:cubicBezTo>
                <a:cubicBezTo>
                  <a:pt x="263117" y="195976"/>
                  <a:pt x="263305" y="194474"/>
                  <a:pt x="261990" y="192408"/>
                </a:cubicBezTo>
                <a:cubicBezTo>
                  <a:pt x="262930" y="191845"/>
                  <a:pt x="263634" y="190812"/>
                  <a:pt x="264103" y="189309"/>
                </a:cubicBezTo>
                <a:cubicBezTo>
                  <a:pt x="264573" y="187807"/>
                  <a:pt x="265277" y="186868"/>
                  <a:pt x="266215" y="186492"/>
                </a:cubicBezTo>
                <a:cubicBezTo>
                  <a:pt x="267906" y="188746"/>
                  <a:pt x="269878" y="188934"/>
                  <a:pt x="272131" y="187056"/>
                </a:cubicBezTo>
                <a:cubicBezTo>
                  <a:pt x="273446" y="185553"/>
                  <a:pt x="273540" y="184051"/>
                  <a:pt x="272413" y="182548"/>
                </a:cubicBezTo>
                <a:cubicBezTo>
                  <a:pt x="273353" y="181234"/>
                  <a:pt x="275278" y="180248"/>
                  <a:pt x="278189" y="179590"/>
                </a:cubicBezTo>
                <a:cubicBezTo>
                  <a:pt x="281100" y="178933"/>
                  <a:pt x="282837" y="178041"/>
                  <a:pt x="283400" y="176914"/>
                </a:cubicBezTo>
                <a:cubicBezTo>
                  <a:pt x="284715" y="177290"/>
                  <a:pt x="285467" y="177102"/>
                  <a:pt x="285654" y="176351"/>
                </a:cubicBezTo>
                <a:cubicBezTo>
                  <a:pt x="285842" y="175599"/>
                  <a:pt x="285935" y="174473"/>
                  <a:pt x="285935" y="172970"/>
                </a:cubicBezTo>
                <a:cubicBezTo>
                  <a:pt x="285935" y="171468"/>
                  <a:pt x="286217" y="170341"/>
                  <a:pt x="286781" y="169590"/>
                </a:cubicBezTo>
                <a:cubicBezTo>
                  <a:pt x="287532" y="168651"/>
                  <a:pt x="288941" y="167805"/>
                  <a:pt x="291006" y="167054"/>
                </a:cubicBezTo>
                <a:cubicBezTo>
                  <a:pt x="293073" y="166303"/>
                  <a:pt x="294293" y="165834"/>
                  <a:pt x="294668" y="165646"/>
                </a:cubicBezTo>
                <a:lnTo>
                  <a:pt x="299458" y="162547"/>
                </a:lnTo>
                <a:cubicBezTo>
                  <a:pt x="300021" y="161796"/>
                  <a:pt x="300021" y="161420"/>
                  <a:pt x="299458" y="161420"/>
                </a:cubicBezTo>
                <a:cubicBezTo>
                  <a:pt x="302838" y="161796"/>
                  <a:pt x="305750" y="160763"/>
                  <a:pt x="308191" y="158321"/>
                </a:cubicBezTo>
                <a:cubicBezTo>
                  <a:pt x="310069" y="156255"/>
                  <a:pt x="309506" y="154377"/>
                  <a:pt x="306500" y="152687"/>
                </a:cubicBezTo>
                <a:cubicBezTo>
                  <a:pt x="307064" y="151560"/>
                  <a:pt x="306782" y="150668"/>
                  <a:pt x="305655" y="150011"/>
                </a:cubicBezTo>
                <a:cubicBezTo>
                  <a:pt x="304528" y="149353"/>
                  <a:pt x="303120" y="148837"/>
                  <a:pt x="301430" y="148461"/>
                </a:cubicBezTo>
                <a:cubicBezTo>
                  <a:pt x="301993" y="148274"/>
                  <a:pt x="303074" y="148227"/>
                  <a:pt x="304669" y="148320"/>
                </a:cubicBezTo>
                <a:cubicBezTo>
                  <a:pt x="306266" y="148414"/>
                  <a:pt x="307252" y="148274"/>
                  <a:pt x="307627" y="147898"/>
                </a:cubicBezTo>
                <a:cubicBezTo>
                  <a:pt x="310444" y="146020"/>
                  <a:pt x="309787" y="144517"/>
                  <a:pt x="305655" y="143391"/>
                </a:cubicBezTo>
                <a:cubicBezTo>
                  <a:pt x="302463" y="142452"/>
                  <a:pt x="298425" y="143578"/>
                  <a:pt x="293542" y="146771"/>
                </a:cubicBezTo>
                <a:cubicBezTo>
                  <a:pt x="293166" y="146959"/>
                  <a:pt x="292274" y="147851"/>
                  <a:pt x="290865" y="149447"/>
                </a:cubicBezTo>
                <a:cubicBezTo>
                  <a:pt x="289457" y="151044"/>
                  <a:pt x="288189" y="151936"/>
                  <a:pt x="287062" y="152124"/>
                </a:cubicBezTo>
                <a:cubicBezTo>
                  <a:pt x="287439" y="152124"/>
                  <a:pt x="287861" y="151654"/>
                  <a:pt x="288330" y="150715"/>
                </a:cubicBezTo>
                <a:cubicBezTo>
                  <a:pt x="288800" y="149776"/>
                  <a:pt x="289270" y="148743"/>
                  <a:pt x="289738" y="147616"/>
                </a:cubicBezTo>
                <a:cubicBezTo>
                  <a:pt x="290208" y="146489"/>
                  <a:pt x="290537" y="145832"/>
                  <a:pt x="290724" y="145644"/>
                </a:cubicBezTo>
                <a:cubicBezTo>
                  <a:pt x="291851" y="144330"/>
                  <a:pt x="293918" y="142921"/>
                  <a:pt x="296922" y="141419"/>
                </a:cubicBezTo>
                <a:cubicBezTo>
                  <a:pt x="299552" y="140292"/>
                  <a:pt x="304435" y="139165"/>
                  <a:pt x="311571" y="138038"/>
                </a:cubicBezTo>
                <a:cubicBezTo>
                  <a:pt x="317957" y="136536"/>
                  <a:pt x="322746" y="137569"/>
                  <a:pt x="325939" y="141137"/>
                </a:cubicBezTo>
                <a:cubicBezTo>
                  <a:pt x="325563" y="140761"/>
                  <a:pt x="326455" y="139541"/>
                  <a:pt x="328615" y="137475"/>
                </a:cubicBezTo>
                <a:cubicBezTo>
                  <a:pt x="330775" y="135409"/>
                  <a:pt x="332136" y="134282"/>
                  <a:pt x="332699" y="134094"/>
                </a:cubicBezTo>
                <a:cubicBezTo>
                  <a:pt x="333263" y="133718"/>
                  <a:pt x="334671" y="133296"/>
                  <a:pt x="336925" y="132826"/>
                </a:cubicBezTo>
                <a:cubicBezTo>
                  <a:pt x="339178" y="132357"/>
                  <a:pt x="340587" y="131653"/>
                  <a:pt x="341150" y="130714"/>
                </a:cubicBezTo>
                <a:lnTo>
                  <a:pt x="341714" y="124516"/>
                </a:lnTo>
                <a:cubicBezTo>
                  <a:pt x="339460" y="124704"/>
                  <a:pt x="337818" y="124046"/>
                  <a:pt x="336784" y="122544"/>
                </a:cubicBezTo>
                <a:cubicBezTo>
                  <a:pt x="335752" y="121041"/>
                  <a:pt x="335142" y="119070"/>
                  <a:pt x="334953" y="116628"/>
                </a:cubicBezTo>
                <a:cubicBezTo>
                  <a:pt x="334953" y="117004"/>
                  <a:pt x="334390" y="117755"/>
                  <a:pt x="333263" y="118882"/>
                </a:cubicBezTo>
                <a:cubicBezTo>
                  <a:pt x="333263" y="117567"/>
                  <a:pt x="332840" y="116816"/>
                  <a:pt x="331995" y="116628"/>
                </a:cubicBezTo>
                <a:cubicBezTo>
                  <a:pt x="331150" y="116440"/>
                  <a:pt x="330070" y="116534"/>
                  <a:pt x="328755" y="116910"/>
                </a:cubicBezTo>
                <a:cubicBezTo>
                  <a:pt x="327441" y="117285"/>
                  <a:pt x="326596" y="117379"/>
                  <a:pt x="326220" y="117191"/>
                </a:cubicBezTo>
                <a:cubicBezTo>
                  <a:pt x="324343" y="116628"/>
                  <a:pt x="322934" y="115924"/>
                  <a:pt x="321995" y="115079"/>
                </a:cubicBezTo>
                <a:cubicBezTo>
                  <a:pt x="321056" y="114233"/>
                  <a:pt x="320304" y="112684"/>
                  <a:pt x="319741" y="110431"/>
                </a:cubicBezTo>
                <a:cubicBezTo>
                  <a:pt x="319177" y="108177"/>
                  <a:pt x="318802" y="106768"/>
                  <a:pt x="318614" y="106205"/>
                </a:cubicBezTo>
                <a:cubicBezTo>
                  <a:pt x="318238" y="105266"/>
                  <a:pt x="317346" y="104280"/>
                  <a:pt x="315937" y="103247"/>
                </a:cubicBezTo>
                <a:cubicBezTo>
                  <a:pt x="314529" y="102214"/>
                  <a:pt x="313638" y="101228"/>
                  <a:pt x="313261" y="100289"/>
                </a:cubicBezTo>
                <a:cubicBezTo>
                  <a:pt x="313074" y="99913"/>
                  <a:pt x="312839" y="99397"/>
                  <a:pt x="312557" y="98740"/>
                </a:cubicBezTo>
                <a:cubicBezTo>
                  <a:pt x="312275" y="98082"/>
                  <a:pt x="311994" y="97472"/>
                  <a:pt x="311712" y="96908"/>
                </a:cubicBezTo>
                <a:cubicBezTo>
                  <a:pt x="311430" y="96345"/>
                  <a:pt x="311055" y="95828"/>
                  <a:pt x="310585" y="95359"/>
                </a:cubicBezTo>
                <a:cubicBezTo>
                  <a:pt x="310116" y="94889"/>
                  <a:pt x="309599" y="94655"/>
                  <a:pt x="309036" y="94655"/>
                </a:cubicBezTo>
                <a:cubicBezTo>
                  <a:pt x="308472" y="94655"/>
                  <a:pt x="307815" y="95124"/>
                  <a:pt x="307064" y="96063"/>
                </a:cubicBezTo>
                <a:cubicBezTo>
                  <a:pt x="306313" y="97002"/>
                  <a:pt x="305609" y="97941"/>
                  <a:pt x="304951" y="98880"/>
                </a:cubicBezTo>
                <a:cubicBezTo>
                  <a:pt x="304294" y="99819"/>
                  <a:pt x="303871" y="100289"/>
                  <a:pt x="303683" y="100289"/>
                </a:cubicBezTo>
                <a:cubicBezTo>
                  <a:pt x="303120" y="99913"/>
                  <a:pt x="302556" y="99772"/>
                  <a:pt x="301993" y="99866"/>
                </a:cubicBezTo>
                <a:cubicBezTo>
                  <a:pt x="301430" y="99960"/>
                  <a:pt x="301007" y="100054"/>
                  <a:pt x="300725" y="100148"/>
                </a:cubicBezTo>
                <a:cubicBezTo>
                  <a:pt x="300444" y="100242"/>
                  <a:pt x="300021" y="100524"/>
                  <a:pt x="299458" y="100993"/>
                </a:cubicBezTo>
                <a:cubicBezTo>
                  <a:pt x="298894" y="101463"/>
                  <a:pt x="298425" y="101791"/>
                  <a:pt x="298049" y="101979"/>
                </a:cubicBezTo>
                <a:cubicBezTo>
                  <a:pt x="297486" y="102355"/>
                  <a:pt x="296688" y="102637"/>
                  <a:pt x="295654" y="102824"/>
                </a:cubicBezTo>
                <a:cubicBezTo>
                  <a:pt x="294622" y="103012"/>
                  <a:pt x="293823" y="103200"/>
                  <a:pt x="293260" y="103388"/>
                </a:cubicBezTo>
                <a:cubicBezTo>
                  <a:pt x="296077" y="102449"/>
                  <a:pt x="295983" y="101416"/>
                  <a:pt x="292978" y="100289"/>
                </a:cubicBezTo>
                <a:cubicBezTo>
                  <a:pt x="291101" y="99538"/>
                  <a:pt x="289598" y="99256"/>
                  <a:pt x="288471" y="99444"/>
                </a:cubicBezTo>
                <a:cubicBezTo>
                  <a:pt x="290161" y="98693"/>
                  <a:pt x="290865" y="97566"/>
                  <a:pt x="290584" y="96063"/>
                </a:cubicBezTo>
                <a:cubicBezTo>
                  <a:pt x="290302" y="94561"/>
                  <a:pt x="289504" y="93246"/>
                  <a:pt x="288189" y="92119"/>
                </a:cubicBezTo>
                <a:lnTo>
                  <a:pt x="289598" y="92119"/>
                </a:lnTo>
                <a:cubicBezTo>
                  <a:pt x="289411" y="91368"/>
                  <a:pt x="288612" y="90570"/>
                  <a:pt x="287203" y="89725"/>
                </a:cubicBezTo>
                <a:cubicBezTo>
                  <a:pt x="285795" y="88880"/>
                  <a:pt x="284152" y="88081"/>
                  <a:pt x="282273" y="87330"/>
                </a:cubicBezTo>
                <a:cubicBezTo>
                  <a:pt x="280396" y="86579"/>
                  <a:pt x="279175" y="86016"/>
                  <a:pt x="278611" y="85640"/>
                </a:cubicBezTo>
                <a:cubicBezTo>
                  <a:pt x="277109" y="84701"/>
                  <a:pt x="273917" y="83809"/>
                  <a:pt x="269033" y="82964"/>
                </a:cubicBezTo>
                <a:cubicBezTo>
                  <a:pt x="264151" y="82119"/>
                  <a:pt x="261051" y="82072"/>
                  <a:pt x="259736" y="82823"/>
                </a:cubicBezTo>
                <a:cubicBezTo>
                  <a:pt x="258798" y="83950"/>
                  <a:pt x="258375" y="84936"/>
                  <a:pt x="258469" y="85781"/>
                </a:cubicBezTo>
                <a:cubicBezTo>
                  <a:pt x="258563" y="86626"/>
                  <a:pt x="258939" y="87941"/>
                  <a:pt x="259596" y="89725"/>
                </a:cubicBezTo>
                <a:cubicBezTo>
                  <a:pt x="260254" y="91509"/>
                  <a:pt x="260582" y="92683"/>
                  <a:pt x="260582" y="93246"/>
                </a:cubicBezTo>
                <a:cubicBezTo>
                  <a:pt x="260770" y="94373"/>
                  <a:pt x="260254" y="95594"/>
                  <a:pt x="259032" y="96908"/>
                </a:cubicBezTo>
                <a:cubicBezTo>
                  <a:pt x="257812" y="98223"/>
                  <a:pt x="257201" y="99350"/>
                  <a:pt x="257201" y="100289"/>
                </a:cubicBezTo>
                <a:cubicBezTo>
                  <a:pt x="257201" y="101604"/>
                  <a:pt x="258516" y="103059"/>
                  <a:pt x="261145" y="104655"/>
                </a:cubicBezTo>
                <a:cubicBezTo>
                  <a:pt x="263775" y="106252"/>
                  <a:pt x="264714" y="108271"/>
                  <a:pt x="263962" y="110712"/>
                </a:cubicBezTo>
                <a:cubicBezTo>
                  <a:pt x="263399" y="112215"/>
                  <a:pt x="261897" y="113717"/>
                  <a:pt x="259455" y="115219"/>
                </a:cubicBezTo>
                <a:cubicBezTo>
                  <a:pt x="257014" y="116722"/>
                  <a:pt x="255511" y="117849"/>
                  <a:pt x="254948" y="118600"/>
                </a:cubicBezTo>
                <a:cubicBezTo>
                  <a:pt x="254009" y="120102"/>
                  <a:pt x="253868" y="121840"/>
                  <a:pt x="254525" y="123812"/>
                </a:cubicBezTo>
                <a:cubicBezTo>
                  <a:pt x="255183" y="125784"/>
                  <a:pt x="256169" y="127333"/>
                  <a:pt x="257483" y="128460"/>
                </a:cubicBezTo>
                <a:cubicBezTo>
                  <a:pt x="257859" y="128835"/>
                  <a:pt x="258000" y="129211"/>
                  <a:pt x="257906" y="129587"/>
                </a:cubicBezTo>
                <a:cubicBezTo>
                  <a:pt x="257812" y="129962"/>
                  <a:pt x="257483" y="130385"/>
                  <a:pt x="256920" y="130854"/>
                </a:cubicBezTo>
                <a:cubicBezTo>
                  <a:pt x="256356" y="131324"/>
                  <a:pt x="255840" y="131700"/>
                  <a:pt x="255370" y="131981"/>
                </a:cubicBezTo>
                <a:cubicBezTo>
                  <a:pt x="254901" y="132263"/>
                  <a:pt x="254291" y="132592"/>
                  <a:pt x="253539" y="132967"/>
                </a:cubicBezTo>
                <a:lnTo>
                  <a:pt x="252694" y="133531"/>
                </a:lnTo>
                <a:cubicBezTo>
                  <a:pt x="250628" y="134470"/>
                  <a:pt x="248703" y="133906"/>
                  <a:pt x="246918" y="131840"/>
                </a:cubicBezTo>
                <a:cubicBezTo>
                  <a:pt x="245135" y="129775"/>
                  <a:pt x="243867" y="127333"/>
                  <a:pt x="243116" y="124516"/>
                </a:cubicBezTo>
                <a:cubicBezTo>
                  <a:pt x="241801" y="119821"/>
                  <a:pt x="240298" y="117004"/>
                  <a:pt x="238608" y="116065"/>
                </a:cubicBezTo>
                <a:cubicBezTo>
                  <a:pt x="234289" y="114562"/>
                  <a:pt x="231565" y="114656"/>
                  <a:pt x="230439" y="116346"/>
                </a:cubicBezTo>
                <a:cubicBezTo>
                  <a:pt x="229500" y="113905"/>
                  <a:pt x="225649" y="111463"/>
                  <a:pt x="218888" y="109022"/>
                </a:cubicBezTo>
                <a:cubicBezTo>
                  <a:pt x="214194" y="107332"/>
                  <a:pt x="208747" y="106956"/>
                  <a:pt x="202549" y="107895"/>
                </a:cubicBezTo>
                <a:cubicBezTo>
                  <a:pt x="203676" y="107707"/>
                  <a:pt x="203676" y="106299"/>
                  <a:pt x="202549" y="103669"/>
                </a:cubicBezTo>
                <a:cubicBezTo>
                  <a:pt x="201235" y="100852"/>
                  <a:pt x="199450" y="99725"/>
                  <a:pt x="197196" y="100289"/>
                </a:cubicBezTo>
                <a:cubicBezTo>
                  <a:pt x="197760" y="99162"/>
                  <a:pt x="198137" y="97519"/>
                  <a:pt x="198324" y="95359"/>
                </a:cubicBezTo>
                <a:cubicBezTo>
                  <a:pt x="198511" y="93199"/>
                  <a:pt x="198605" y="91931"/>
                  <a:pt x="198605" y="91556"/>
                </a:cubicBezTo>
                <a:cubicBezTo>
                  <a:pt x="199168" y="89114"/>
                  <a:pt x="200296" y="86955"/>
                  <a:pt x="201986" y="85077"/>
                </a:cubicBezTo>
                <a:cubicBezTo>
                  <a:pt x="202174" y="84889"/>
                  <a:pt x="202831" y="84091"/>
                  <a:pt x="203958" y="82682"/>
                </a:cubicBezTo>
                <a:cubicBezTo>
                  <a:pt x="205084" y="81273"/>
                  <a:pt x="205977" y="80006"/>
                  <a:pt x="206634" y="78879"/>
                </a:cubicBezTo>
                <a:cubicBezTo>
                  <a:pt x="207292" y="77752"/>
                  <a:pt x="207338" y="77189"/>
                  <a:pt x="206775" y="77189"/>
                </a:cubicBezTo>
                <a:cubicBezTo>
                  <a:pt x="213349" y="77940"/>
                  <a:pt x="218043" y="76907"/>
                  <a:pt x="220860" y="74090"/>
                </a:cubicBezTo>
                <a:cubicBezTo>
                  <a:pt x="221800" y="73151"/>
                  <a:pt x="222880" y="71554"/>
                  <a:pt x="224100" y="69301"/>
                </a:cubicBezTo>
                <a:cubicBezTo>
                  <a:pt x="225321" y="67047"/>
                  <a:pt x="226307" y="65451"/>
                  <a:pt x="227058" y="64512"/>
                </a:cubicBezTo>
                <a:cubicBezTo>
                  <a:pt x="228748" y="63385"/>
                  <a:pt x="230063" y="62868"/>
                  <a:pt x="231002" y="62962"/>
                </a:cubicBezTo>
                <a:cubicBezTo>
                  <a:pt x="231941" y="63056"/>
                  <a:pt x="233303" y="63573"/>
                  <a:pt x="235087" y="64512"/>
                </a:cubicBezTo>
                <a:cubicBezTo>
                  <a:pt x="236871" y="65451"/>
                  <a:pt x="238233" y="65920"/>
                  <a:pt x="239172" y="65920"/>
                </a:cubicBezTo>
                <a:cubicBezTo>
                  <a:pt x="241801" y="66108"/>
                  <a:pt x="243256" y="65075"/>
                  <a:pt x="243538" y="62821"/>
                </a:cubicBezTo>
                <a:cubicBezTo>
                  <a:pt x="243820" y="60568"/>
                  <a:pt x="243116" y="58690"/>
                  <a:pt x="241425" y="57187"/>
                </a:cubicBezTo>
                <a:cubicBezTo>
                  <a:pt x="243679" y="57375"/>
                  <a:pt x="243960" y="55779"/>
                  <a:pt x="242270" y="52398"/>
                </a:cubicBezTo>
                <a:cubicBezTo>
                  <a:pt x="241332" y="51083"/>
                  <a:pt x="240580" y="50238"/>
                  <a:pt x="240017" y="49863"/>
                </a:cubicBezTo>
                <a:cubicBezTo>
                  <a:pt x="237763" y="49111"/>
                  <a:pt x="235228" y="49581"/>
                  <a:pt x="232411" y="51271"/>
                </a:cubicBezTo>
                <a:cubicBezTo>
                  <a:pt x="230908" y="52022"/>
                  <a:pt x="231097" y="52774"/>
                  <a:pt x="232974" y="53525"/>
                </a:cubicBezTo>
                <a:cubicBezTo>
                  <a:pt x="232787" y="53337"/>
                  <a:pt x="231894" y="54323"/>
                  <a:pt x="230298" y="56483"/>
                </a:cubicBezTo>
                <a:cubicBezTo>
                  <a:pt x="228702" y="58643"/>
                  <a:pt x="227153" y="60286"/>
                  <a:pt x="225649" y="61413"/>
                </a:cubicBezTo>
                <a:cubicBezTo>
                  <a:pt x="224147" y="62540"/>
                  <a:pt x="222645" y="62070"/>
                  <a:pt x="221142" y="60004"/>
                </a:cubicBezTo>
                <a:cubicBezTo>
                  <a:pt x="220955" y="59816"/>
                  <a:pt x="220438" y="58549"/>
                  <a:pt x="219593" y="56201"/>
                </a:cubicBezTo>
                <a:cubicBezTo>
                  <a:pt x="218747" y="53854"/>
                  <a:pt x="217856" y="52586"/>
                  <a:pt x="216916" y="52398"/>
                </a:cubicBezTo>
                <a:cubicBezTo>
                  <a:pt x="215415" y="52398"/>
                  <a:pt x="213912" y="53807"/>
                  <a:pt x="212409" y="56624"/>
                </a:cubicBezTo>
                <a:cubicBezTo>
                  <a:pt x="212972" y="55121"/>
                  <a:pt x="211940" y="53713"/>
                  <a:pt x="209310" y="52398"/>
                </a:cubicBezTo>
                <a:cubicBezTo>
                  <a:pt x="206681" y="51083"/>
                  <a:pt x="204427" y="50332"/>
                  <a:pt x="202549" y="50144"/>
                </a:cubicBezTo>
                <a:cubicBezTo>
                  <a:pt x="206118" y="47891"/>
                  <a:pt x="205366" y="45355"/>
                  <a:pt x="200296" y="42538"/>
                </a:cubicBezTo>
                <a:cubicBezTo>
                  <a:pt x="198982" y="41787"/>
                  <a:pt x="197056" y="41317"/>
                  <a:pt x="194520" y="41130"/>
                </a:cubicBezTo>
                <a:close/>
                <a:moveTo>
                  <a:pt x="279879" y="312558"/>
                </a:moveTo>
                <a:cubicBezTo>
                  <a:pt x="278470" y="312839"/>
                  <a:pt x="277343" y="313262"/>
                  <a:pt x="276498" y="313825"/>
                </a:cubicBezTo>
                <a:cubicBezTo>
                  <a:pt x="275653" y="314389"/>
                  <a:pt x="274574" y="315187"/>
                  <a:pt x="273259" y="316220"/>
                </a:cubicBezTo>
                <a:cubicBezTo>
                  <a:pt x="271945" y="317253"/>
                  <a:pt x="271099" y="317863"/>
                  <a:pt x="270723" y="318051"/>
                </a:cubicBezTo>
                <a:cubicBezTo>
                  <a:pt x="270348" y="318239"/>
                  <a:pt x="269550" y="318755"/>
                  <a:pt x="268329" y="319600"/>
                </a:cubicBezTo>
                <a:cubicBezTo>
                  <a:pt x="267108" y="320445"/>
                  <a:pt x="266310" y="321150"/>
                  <a:pt x="265934" y="321713"/>
                </a:cubicBezTo>
                <a:cubicBezTo>
                  <a:pt x="265371" y="322465"/>
                  <a:pt x="264807" y="323591"/>
                  <a:pt x="264244" y="325094"/>
                </a:cubicBezTo>
                <a:cubicBezTo>
                  <a:pt x="263680" y="326596"/>
                  <a:pt x="263212" y="327629"/>
                  <a:pt x="262835" y="328193"/>
                </a:cubicBezTo>
                <a:cubicBezTo>
                  <a:pt x="262460" y="327441"/>
                  <a:pt x="261380" y="326831"/>
                  <a:pt x="259596" y="326362"/>
                </a:cubicBezTo>
                <a:cubicBezTo>
                  <a:pt x="257812" y="325892"/>
                  <a:pt x="256920" y="325376"/>
                  <a:pt x="256920" y="324812"/>
                </a:cubicBezTo>
                <a:cubicBezTo>
                  <a:pt x="257296" y="326690"/>
                  <a:pt x="257671" y="329977"/>
                  <a:pt x="258046" y="334672"/>
                </a:cubicBezTo>
                <a:cubicBezTo>
                  <a:pt x="258422" y="339367"/>
                  <a:pt x="258892" y="342935"/>
                  <a:pt x="259455" y="345377"/>
                </a:cubicBezTo>
                <a:cubicBezTo>
                  <a:pt x="260770" y="351199"/>
                  <a:pt x="259643" y="355706"/>
                  <a:pt x="256074" y="358899"/>
                </a:cubicBezTo>
                <a:cubicBezTo>
                  <a:pt x="251004" y="363594"/>
                  <a:pt x="248281" y="367350"/>
                  <a:pt x="247904" y="370167"/>
                </a:cubicBezTo>
                <a:cubicBezTo>
                  <a:pt x="247154" y="374299"/>
                  <a:pt x="248281" y="376741"/>
                  <a:pt x="251285" y="377492"/>
                </a:cubicBezTo>
                <a:cubicBezTo>
                  <a:pt x="251285" y="378807"/>
                  <a:pt x="250534" y="380732"/>
                  <a:pt x="249032" y="383267"/>
                </a:cubicBezTo>
                <a:cubicBezTo>
                  <a:pt x="247529" y="385802"/>
                  <a:pt x="246872" y="387821"/>
                  <a:pt x="247060" y="389324"/>
                </a:cubicBezTo>
                <a:cubicBezTo>
                  <a:pt x="247060" y="390451"/>
                  <a:pt x="247247" y="391953"/>
                  <a:pt x="247623" y="393831"/>
                </a:cubicBezTo>
                <a:cubicBezTo>
                  <a:pt x="286312" y="387070"/>
                  <a:pt x="319272" y="369322"/>
                  <a:pt x="346503" y="340588"/>
                </a:cubicBezTo>
                <a:cubicBezTo>
                  <a:pt x="345940" y="340024"/>
                  <a:pt x="344767" y="339602"/>
                  <a:pt x="342982" y="339320"/>
                </a:cubicBezTo>
                <a:cubicBezTo>
                  <a:pt x="341198" y="339038"/>
                  <a:pt x="340024" y="338710"/>
                  <a:pt x="339460" y="338334"/>
                </a:cubicBezTo>
                <a:cubicBezTo>
                  <a:pt x="336080" y="337019"/>
                  <a:pt x="333826" y="336268"/>
                  <a:pt x="332699" y="336080"/>
                </a:cubicBezTo>
                <a:cubicBezTo>
                  <a:pt x="332888" y="334766"/>
                  <a:pt x="332653" y="333545"/>
                  <a:pt x="331995" y="332418"/>
                </a:cubicBezTo>
                <a:cubicBezTo>
                  <a:pt x="331338" y="331291"/>
                  <a:pt x="330587" y="330446"/>
                  <a:pt x="329741" y="329883"/>
                </a:cubicBezTo>
                <a:cubicBezTo>
                  <a:pt x="328897" y="329319"/>
                  <a:pt x="327723" y="328568"/>
                  <a:pt x="326220" y="327629"/>
                </a:cubicBezTo>
                <a:cubicBezTo>
                  <a:pt x="324718" y="326690"/>
                  <a:pt x="323685" y="326033"/>
                  <a:pt x="323121" y="325657"/>
                </a:cubicBezTo>
                <a:cubicBezTo>
                  <a:pt x="322746" y="325281"/>
                  <a:pt x="322089" y="324718"/>
                  <a:pt x="321149" y="323967"/>
                </a:cubicBezTo>
                <a:cubicBezTo>
                  <a:pt x="320210" y="323216"/>
                  <a:pt x="319554" y="322699"/>
                  <a:pt x="319177" y="322418"/>
                </a:cubicBezTo>
                <a:cubicBezTo>
                  <a:pt x="318802" y="322136"/>
                  <a:pt x="318098" y="321713"/>
                  <a:pt x="317065" y="321150"/>
                </a:cubicBezTo>
                <a:cubicBezTo>
                  <a:pt x="316032" y="320586"/>
                  <a:pt x="315233" y="320399"/>
                  <a:pt x="314670" y="320586"/>
                </a:cubicBezTo>
                <a:cubicBezTo>
                  <a:pt x="314107" y="320774"/>
                  <a:pt x="313168" y="320868"/>
                  <a:pt x="311853" y="320868"/>
                </a:cubicBezTo>
                <a:lnTo>
                  <a:pt x="311008" y="321150"/>
                </a:lnTo>
                <a:cubicBezTo>
                  <a:pt x="310444" y="321338"/>
                  <a:pt x="309928" y="321572"/>
                  <a:pt x="309458" y="321854"/>
                </a:cubicBezTo>
                <a:cubicBezTo>
                  <a:pt x="308990" y="322136"/>
                  <a:pt x="308472" y="322418"/>
                  <a:pt x="307909" y="322699"/>
                </a:cubicBezTo>
                <a:cubicBezTo>
                  <a:pt x="307346" y="322981"/>
                  <a:pt x="306970" y="323263"/>
                  <a:pt x="306782" y="323544"/>
                </a:cubicBezTo>
                <a:cubicBezTo>
                  <a:pt x="306595" y="323826"/>
                  <a:pt x="306595" y="324061"/>
                  <a:pt x="306782" y="324249"/>
                </a:cubicBezTo>
                <a:cubicBezTo>
                  <a:pt x="302838" y="321056"/>
                  <a:pt x="299458" y="318990"/>
                  <a:pt x="296640" y="318051"/>
                </a:cubicBezTo>
                <a:cubicBezTo>
                  <a:pt x="295702" y="317863"/>
                  <a:pt x="294668" y="317347"/>
                  <a:pt x="293542" y="316502"/>
                </a:cubicBezTo>
                <a:cubicBezTo>
                  <a:pt x="292415" y="315657"/>
                  <a:pt x="291429" y="314999"/>
                  <a:pt x="290584" y="314530"/>
                </a:cubicBezTo>
                <a:cubicBezTo>
                  <a:pt x="289738" y="314060"/>
                  <a:pt x="288800" y="313919"/>
                  <a:pt x="287767" y="314107"/>
                </a:cubicBezTo>
                <a:cubicBezTo>
                  <a:pt x="286735" y="314295"/>
                  <a:pt x="285654" y="314952"/>
                  <a:pt x="284527" y="316079"/>
                </a:cubicBezTo>
                <a:cubicBezTo>
                  <a:pt x="283588" y="317018"/>
                  <a:pt x="283025" y="318427"/>
                  <a:pt x="282837" y="320305"/>
                </a:cubicBezTo>
                <a:cubicBezTo>
                  <a:pt x="282649" y="322183"/>
                  <a:pt x="282462" y="323404"/>
                  <a:pt x="282273" y="323967"/>
                </a:cubicBezTo>
                <a:cubicBezTo>
                  <a:pt x="280959" y="323028"/>
                  <a:pt x="280959" y="321384"/>
                  <a:pt x="282273" y="319037"/>
                </a:cubicBezTo>
                <a:cubicBezTo>
                  <a:pt x="283588" y="316689"/>
                  <a:pt x="283777" y="314952"/>
                  <a:pt x="282837" y="313825"/>
                </a:cubicBezTo>
                <a:cubicBezTo>
                  <a:pt x="282273" y="312699"/>
                  <a:pt x="281287" y="312276"/>
                  <a:pt x="279879" y="3125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Freeform 382"/>
          <p:cNvSpPr/>
          <p:nvPr/>
        </p:nvSpPr>
        <p:spPr>
          <a:xfrm>
            <a:off x="6309634" y="5157192"/>
            <a:ext cx="562021" cy="675293"/>
          </a:xfrm>
          <a:custGeom>
            <a:avLst/>
            <a:gdLst>
              <a:gd name="connsiteX0" fmla="*/ 169590 w 540885"/>
              <a:gd name="connsiteY0" fmla="*/ 270443 h 504826"/>
              <a:gd name="connsiteX1" fmla="*/ 181704 w 540885"/>
              <a:gd name="connsiteY1" fmla="*/ 276500 h 504826"/>
              <a:gd name="connsiteX2" fmla="*/ 202269 w 540885"/>
              <a:gd name="connsiteY2" fmla="*/ 290022 h 504826"/>
              <a:gd name="connsiteX3" fmla="*/ 232412 w 540885"/>
              <a:gd name="connsiteY3" fmla="*/ 303544 h 504826"/>
              <a:gd name="connsiteX4" fmla="*/ 270443 w 540885"/>
              <a:gd name="connsiteY4" fmla="*/ 309601 h 504826"/>
              <a:gd name="connsiteX5" fmla="*/ 308473 w 540885"/>
              <a:gd name="connsiteY5" fmla="*/ 303544 h 504826"/>
              <a:gd name="connsiteX6" fmla="*/ 338617 w 540885"/>
              <a:gd name="connsiteY6" fmla="*/ 290022 h 504826"/>
              <a:gd name="connsiteX7" fmla="*/ 359181 w 540885"/>
              <a:gd name="connsiteY7" fmla="*/ 276500 h 504826"/>
              <a:gd name="connsiteX8" fmla="*/ 371295 w 540885"/>
              <a:gd name="connsiteY8" fmla="*/ 270443 h 504826"/>
              <a:gd name="connsiteX9" fmla="*/ 402705 w 540885"/>
              <a:gd name="connsiteY9" fmla="*/ 276077 h 504826"/>
              <a:gd name="connsiteX10" fmla="*/ 426792 w 540885"/>
              <a:gd name="connsiteY10" fmla="*/ 291149 h 504826"/>
              <a:gd name="connsiteX11" fmla="*/ 444258 w 540885"/>
              <a:gd name="connsiteY11" fmla="*/ 313967 h 504826"/>
              <a:gd name="connsiteX12" fmla="*/ 456371 w 540885"/>
              <a:gd name="connsiteY12" fmla="*/ 341434 h 504826"/>
              <a:gd name="connsiteX13" fmla="*/ 463837 w 540885"/>
              <a:gd name="connsiteY13" fmla="*/ 372000 h 504826"/>
              <a:gd name="connsiteX14" fmla="*/ 467781 w 540885"/>
              <a:gd name="connsiteY14" fmla="*/ 402706 h 504826"/>
              <a:gd name="connsiteX15" fmla="*/ 468767 w 540885"/>
              <a:gd name="connsiteY15" fmla="*/ 431863 h 504826"/>
              <a:gd name="connsiteX16" fmla="*/ 448202 w 540885"/>
              <a:gd name="connsiteY16" fmla="*/ 485247 h 504826"/>
              <a:gd name="connsiteX17" fmla="*/ 393550 w 540885"/>
              <a:gd name="connsiteY17" fmla="*/ 504826 h 504826"/>
              <a:gd name="connsiteX18" fmla="*/ 147335 w 540885"/>
              <a:gd name="connsiteY18" fmla="*/ 504826 h 504826"/>
              <a:gd name="connsiteX19" fmla="*/ 92683 w 540885"/>
              <a:gd name="connsiteY19" fmla="*/ 485247 h 504826"/>
              <a:gd name="connsiteX20" fmla="*/ 72118 w 540885"/>
              <a:gd name="connsiteY20" fmla="*/ 431863 h 504826"/>
              <a:gd name="connsiteX21" fmla="*/ 73104 w 540885"/>
              <a:gd name="connsiteY21" fmla="*/ 402706 h 504826"/>
              <a:gd name="connsiteX22" fmla="*/ 77049 w 540885"/>
              <a:gd name="connsiteY22" fmla="*/ 372000 h 504826"/>
              <a:gd name="connsiteX23" fmla="*/ 84514 w 540885"/>
              <a:gd name="connsiteY23" fmla="*/ 341434 h 504826"/>
              <a:gd name="connsiteX24" fmla="*/ 96628 w 540885"/>
              <a:gd name="connsiteY24" fmla="*/ 313967 h 504826"/>
              <a:gd name="connsiteX25" fmla="*/ 114093 w 540885"/>
              <a:gd name="connsiteY25" fmla="*/ 291149 h 504826"/>
              <a:gd name="connsiteX26" fmla="*/ 138180 w 540885"/>
              <a:gd name="connsiteY26" fmla="*/ 276077 h 504826"/>
              <a:gd name="connsiteX27" fmla="*/ 169590 w 540885"/>
              <a:gd name="connsiteY27" fmla="*/ 270443 h 504826"/>
              <a:gd name="connsiteX28" fmla="*/ 505953 w 540885"/>
              <a:gd name="connsiteY28" fmla="*/ 144237 h 504826"/>
              <a:gd name="connsiteX29" fmla="*/ 540885 w 540885"/>
              <a:gd name="connsiteY29" fmla="*/ 243680 h 504826"/>
              <a:gd name="connsiteX30" fmla="*/ 525109 w 540885"/>
              <a:gd name="connsiteY30" fmla="*/ 277063 h 504826"/>
              <a:gd name="connsiteX31" fmla="*/ 486233 w 540885"/>
              <a:gd name="connsiteY31" fmla="*/ 288472 h 504826"/>
              <a:gd name="connsiteX32" fmla="*/ 448484 w 540885"/>
              <a:gd name="connsiteY32" fmla="*/ 288472 h 504826"/>
              <a:gd name="connsiteX33" fmla="*/ 373830 w 540885"/>
              <a:gd name="connsiteY33" fmla="*/ 252413 h 504826"/>
              <a:gd name="connsiteX34" fmla="*/ 396649 w 540885"/>
              <a:gd name="connsiteY34" fmla="*/ 180296 h 504826"/>
              <a:gd name="connsiteX35" fmla="*/ 395240 w 540885"/>
              <a:gd name="connsiteY35" fmla="*/ 161703 h 504826"/>
              <a:gd name="connsiteX36" fmla="*/ 432708 w 540885"/>
              <a:gd name="connsiteY36" fmla="*/ 168182 h 504826"/>
              <a:gd name="connsiteX37" fmla="*/ 466231 w 540885"/>
              <a:gd name="connsiteY37" fmla="*/ 162125 h 504826"/>
              <a:gd name="connsiteX38" fmla="*/ 493698 w 540885"/>
              <a:gd name="connsiteY38" fmla="*/ 150153 h 504826"/>
              <a:gd name="connsiteX39" fmla="*/ 505953 w 540885"/>
              <a:gd name="connsiteY39" fmla="*/ 144237 h 504826"/>
              <a:gd name="connsiteX40" fmla="*/ 34932 w 540885"/>
              <a:gd name="connsiteY40" fmla="*/ 144237 h 504826"/>
              <a:gd name="connsiteX41" fmla="*/ 47187 w 540885"/>
              <a:gd name="connsiteY41" fmla="*/ 150153 h 504826"/>
              <a:gd name="connsiteX42" fmla="*/ 74653 w 540885"/>
              <a:gd name="connsiteY42" fmla="*/ 162125 h 504826"/>
              <a:gd name="connsiteX43" fmla="*/ 108176 w 540885"/>
              <a:gd name="connsiteY43" fmla="*/ 168182 h 504826"/>
              <a:gd name="connsiteX44" fmla="*/ 145644 w 540885"/>
              <a:gd name="connsiteY44" fmla="*/ 161703 h 504826"/>
              <a:gd name="connsiteX45" fmla="*/ 144235 w 540885"/>
              <a:gd name="connsiteY45" fmla="*/ 180296 h 504826"/>
              <a:gd name="connsiteX46" fmla="*/ 167054 w 540885"/>
              <a:gd name="connsiteY46" fmla="*/ 252413 h 504826"/>
              <a:gd name="connsiteX47" fmla="*/ 92401 w 540885"/>
              <a:gd name="connsiteY47" fmla="*/ 288472 h 504826"/>
              <a:gd name="connsiteX48" fmla="*/ 54652 w 540885"/>
              <a:gd name="connsiteY48" fmla="*/ 288472 h 504826"/>
              <a:gd name="connsiteX49" fmla="*/ 15776 w 540885"/>
              <a:gd name="connsiteY49" fmla="*/ 277063 h 504826"/>
              <a:gd name="connsiteX50" fmla="*/ 0 w 540885"/>
              <a:gd name="connsiteY50" fmla="*/ 243680 h 504826"/>
              <a:gd name="connsiteX51" fmla="*/ 34932 w 540885"/>
              <a:gd name="connsiteY51" fmla="*/ 144237 h 504826"/>
              <a:gd name="connsiteX52" fmla="*/ 270442 w 540885"/>
              <a:gd name="connsiteY52" fmla="*/ 72119 h 504826"/>
              <a:gd name="connsiteX53" fmla="*/ 346926 w 540885"/>
              <a:gd name="connsiteY53" fmla="*/ 103811 h 504826"/>
              <a:gd name="connsiteX54" fmla="*/ 378619 w 540885"/>
              <a:gd name="connsiteY54" fmla="*/ 180296 h 504826"/>
              <a:gd name="connsiteX55" fmla="*/ 346926 w 540885"/>
              <a:gd name="connsiteY55" fmla="*/ 256780 h 504826"/>
              <a:gd name="connsiteX56" fmla="*/ 270442 w 540885"/>
              <a:gd name="connsiteY56" fmla="*/ 288472 h 504826"/>
              <a:gd name="connsiteX57" fmla="*/ 193957 w 540885"/>
              <a:gd name="connsiteY57" fmla="*/ 256780 h 504826"/>
              <a:gd name="connsiteX58" fmla="*/ 162265 w 540885"/>
              <a:gd name="connsiteY58" fmla="*/ 180296 h 504826"/>
              <a:gd name="connsiteX59" fmla="*/ 193957 w 540885"/>
              <a:gd name="connsiteY59" fmla="*/ 103811 h 504826"/>
              <a:gd name="connsiteX60" fmla="*/ 270442 w 540885"/>
              <a:gd name="connsiteY60" fmla="*/ 72119 h 504826"/>
              <a:gd name="connsiteX61" fmla="*/ 432707 w 540885"/>
              <a:gd name="connsiteY61" fmla="*/ 0 h 504826"/>
              <a:gd name="connsiteX62" fmla="*/ 483697 w 540885"/>
              <a:gd name="connsiteY62" fmla="*/ 21128 h 504826"/>
              <a:gd name="connsiteX63" fmla="*/ 504825 w 540885"/>
              <a:gd name="connsiteY63" fmla="*/ 72118 h 504826"/>
              <a:gd name="connsiteX64" fmla="*/ 483697 w 540885"/>
              <a:gd name="connsiteY64" fmla="*/ 123108 h 504826"/>
              <a:gd name="connsiteX65" fmla="*/ 432707 w 540885"/>
              <a:gd name="connsiteY65" fmla="*/ 144236 h 504826"/>
              <a:gd name="connsiteX66" fmla="*/ 381717 w 540885"/>
              <a:gd name="connsiteY66" fmla="*/ 123108 h 504826"/>
              <a:gd name="connsiteX67" fmla="*/ 360589 w 540885"/>
              <a:gd name="connsiteY67" fmla="*/ 72118 h 504826"/>
              <a:gd name="connsiteX68" fmla="*/ 381717 w 540885"/>
              <a:gd name="connsiteY68" fmla="*/ 21128 h 504826"/>
              <a:gd name="connsiteX69" fmla="*/ 432707 w 540885"/>
              <a:gd name="connsiteY69" fmla="*/ 0 h 504826"/>
              <a:gd name="connsiteX70" fmla="*/ 108176 w 540885"/>
              <a:gd name="connsiteY70" fmla="*/ 0 h 504826"/>
              <a:gd name="connsiteX71" fmla="*/ 159167 w 540885"/>
              <a:gd name="connsiteY71" fmla="*/ 21128 h 504826"/>
              <a:gd name="connsiteX72" fmla="*/ 180295 w 540885"/>
              <a:gd name="connsiteY72" fmla="*/ 72118 h 504826"/>
              <a:gd name="connsiteX73" fmla="*/ 159167 w 540885"/>
              <a:gd name="connsiteY73" fmla="*/ 123108 h 504826"/>
              <a:gd name="connsiteX74" fmla="*/ 108176 w 540885"/>
              <a:gd name="connsiteY74" fmla="*/ 144236 h 504826"/>
              <a:gd name="connsiteX75" fmla="*/ 57187 w 540885"/>
              <a:gd name="connsiteY75" fmla="*/ 123108 h 504826"/>
              <a:gd name="connsiteX76" fmla="*/ 36059 w 540885"/>
              <a:gd name="connsiteY76" fmla="*/ 72118 h 504826"/>
              <a:gd name="connsiteX77" fmla="*/ 57187 w 540885"/>
              <a:gd name="connsiteY77" fmla="*/ 21128 h 504826"/>
              <a:gd name="connsiteX78" fmla="*/ 108176 w 540885"/>
              <a:gd name="connsiteY78" fmla="*/ 0 h 5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0885" h="504826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7" name="Freeform 429"/>
          <p:cNvSpPr/>
          <p:nvPr/>
        </p:nvSpPr>
        <p:spPr>
          <a:xfrm>
            <a:off x="6312024" y="2714553"/>
            <a:ext cx="559632" cy="724821"/>
          </a:xfrm>
          <a:custGeom>
            <a:avLst/>
            <a:gdLst>
              <a:gd name="connsiteX0" fmla="*/ 117192 w 432707"/>
              <a:gd name="connsiteY0" fmla="*/ 360589 h 504825"/>
              <a:gd name="connsiteX1" fmla="*/ 110712 w 432707"/>
              <a:gd name="connsiteY1" fmla="*/ 363125 h 504825"/>
              <a:gd name="connsiteX2" fmla="*/ 108177 w 432707"/>
              <a:gd name="connsiteY2" fmla="*/ 369604 h 504825"/>
              <a:gd name="connsiteX3" fmla="*/ 108177 w 432707"/>
              <a:gd name="connsiteY3" fmla="*/ 387634 h 504825"/>
              <a:gd name="connsiteX4" fmla="*/ 110712 w 432707"/>
              <a:gd name="connsiteY4" fmla="*/ 394113 h 504825"/>
              <a:gd name="connsiteX5" fmla="*/ 117192 w 432707"/>
              <a:gd name="connsiteY5" fmla="*/ 396648 h 504825"/>
              <a:gd name="connsiteX6" fmla="*/ 315516 w 432707"/>
              <a:gd name="connsiteY6" fmla="*/ 396648 h 504825"/>
              <a:gd name="connsiteX7" fmla="*/ 321995 w 432707"/>
              <a:gd name="connsiteY7" fmla="*/ 394113 h 504825"/>
              <a:gd name="connsiteX8" fmla="*/ 324530 w 432707"/>
              <a:gd name="connsiteY8" fmla="*/ 387634 h 504825"/>
              <a:gd name="connsiteX9" fmla="*/ 324530 w 432707"/>
              <a:gd name="connsiteY9" fmla="*/ 369604 h 504825"/>
              <a:gd name="connsiteX10" fmla="*/ 321995 w 432707"/>
              <a:gd name="connsiteY10" fmla="*/ 363125 h 504825"/>
              <a:gd name="connsiteX11" fmla="*/ 315516 w 432707"/>
              <a:gd name="connsiteY11" fmla="*/ 360589 h 504825"/>
              <a:gd name="connsiteX12" fmla="*/ 117192 w 432707"/>
              <a:gd name="connsiteY12" fmla="*/ 288471 h 504825"/>
              <a:gd name="connsiteX13" fmla="*/ 110712 w 432707"/>
              <a:gd name="connsiteY13" fmla="*/ 291007 h 504825"/>
              <a:gd name="connsiteX14" fmla="*/ 108177 w 432707"/>
              <a:gd name="connsiteY14" fmla="*/ 297486 h 504825"/>
              <a:gd name="connsiteX15" fmla="*/ 108177 w 432707"/>
              <a:gd name="connsiteY15" fmla="*/ 315516 h 504825"/>
              <a:gd name="connsiteX16" fmla="*/ 110712 w 432707"/>
              <a:gd name="connsiteY16" fmla="*/ 321995 h 504825"/>
              <a:gd name="connsiteX17" fmla="*/ 117192 w 432707"/>
              <a:gd name="connsiteY17" fmla="*/ 324530 h 504825"/>
              <a:gd name="connsiteX18" fmla="*/ 315516 w 432707"/>
              <a:gd name="connsiteY18" fmla="*/ 324530 h 504825"/>
              <a:gd name="connsiteX19" fmla="*/ 321995 w 432707"/>
              <a:gd name="connsiteY19" fmla="*/ 321995 h 504825"/>
              <a:gd name="connsiteX20" fmla="*/ 324530 w 432707"/>
              <a:gd name="connsiteY20" fmla="*/ 315516 h 504825"/>
              <a:gd name="connsiteX21" fmla="*/ 324530 w 432707"/>
              <a:gd name="connsiteY21" fmla="*/ 297486 h 504825"/>
              <a:gd name="connsiteX22" fmla="*/ 321995 w 432707"/>
              <a:gd name="connsiteY22" fmla="*/ 291007 h 504825"/>
              <a:gd name="connsiteX23" fmla="*/ 315516 w 432707"/>
              <a:gd name="connsiteY23" fmla="*/ 288471 h 504825"/>
              <a:gd name="connsiteX24" fmla="*/ 117192 w 432707"/>
              <a:gd name="connsiteY24" fmla="*/ 216354 h 504825"/>
              <a:gd name="connsiteX25" fmla="*/ 110712 w 432707"/>
              <a:gd name="connsiteY25" fmla="*/ 218889 h 504825"/>
              <a:gd name="connsiteX26" fmla="*/ 108177 w 432707"/>
              <a:gd name="connsiteY26" fmla="*/ 225368 h 504825"/>
              <a:gd name="connsiteX27" fmla="*/ 108177 w 432707"/>
              <a:gd name="connsiteY27" fmla="*/ 243398 h 504825"/>
              <a:gd name="connsiteX28" fmla="*/ 110712 w 432707"/>
              <a:gd name="connsiteY28" fmla="*/ 249877 h 504825"/>
              <a:gd name="connsiteX29" fmla="*/ 117192 w 432707"/>
              <a:gd name="connsiteY29" fmla="*/ 252412 h 504825"/>
              <a:gd name="connsiteX30" fmla="*/ 315516 w 432707"/>
              <a:gd name="connsiteY30" fmla="*/ 252412 h 504825"/>
              <a:gd name="connsiteX31" fmla="*/ 321995 w 432707"/>
              <a:gd name="connsiteY31" fmla="*/ 249877 h 504825"/>
              <a:gd name="connsiteX32" fmla="*/ 324530 w 432707"/>
              <a:gd name="connsiteY32" fmla="*/ 243398 h 504825"/>
              <a:gd name="connsiteX33" fmla="*/ 324530 w 432707"/>
              <a:gd name="connsiteY33" fmla="*/ 225368 h 504825"/>
              <a:gd name="connsiteX34" fmla="*/ 321995 w 432707"/>
              <a:gd name="connsiteY34" fmla="*/ 218889 h 504825"/>
              <a:gd name="connsiteX35" fmla="*/ 315516 w 432707"/>
              <a:gd name="connsiteY35" fmla="*/ 216354 h 504825"/>
              <a:gd name="connsiteX36" fmla="*/ 288471 w 432707"/>
              <a:gd name="connsiteY36" fmla="*/ 11268 h 504825"/>
              <a:gd name="connsiteX37" fmla="*/ 298613 w 432707"/>
              <a:gd name="connsiteY37" fmla="*/ 19156 h 504825"/>
              <a:gd name="connsiteX38" fmla="*/ 413551 w 432707"/>
              <a:gd name="connsiteY38" fmla="*/ 134094 h 504825"/>
              <a:gd name="connsiteX39" fmla="*/ 421439 w 432707"/>
              <a:gd name="connsiteY39" fmla="*/ 144236 h 504825"/>
              <a:gd name="connsiteX40" fmla="*/ 288471 w 432707"/>
              <a:gd name="connsiteY40" fmla="*/ 144236 h 504825"/>
              <a:gd name="connsiteX41" fmla="*/ 27044 w 432707"/>
              <a:gd name="connsiteY41" fmla="*/ 0 h 504825"/>
              <a:gd name="connsiteX42" fmla="*/ 252413 w 432707"/>
              <a:gd name="connsiteY42" fmla="*/ 0 h 504825"/>
              <a:gd name="connsiteX43" fmla="*/ 252413 w 432707"/>
              <a:gd name="connsiteY43" fmla="*/ 153251 h 504825"/>
              <a:gd name="connsiteX44" fmla="*/ 260300 w 432707"/>
              <a:gd name="connsiteY44" fmla="*/ 172407 h 504825"/>
              <a:gd name="connsiteX45" fmla="*/ 279457 w 432707"/>
              <a:gd name="connsiteY45" fmla="*/ 180295 h 504825"/>
              <a:gd name="connsiteX46" fmla="*/ 432707 w 432707"/>
              <a:gd name="connsiteY46" fmla="*/ 180295 h 504825"/>
              <a:gd name="connsiteX47" fmla="*/ 432707 w 432707"/>
              <a:gd name="connsiteY47" fmla="*/ 477781 h 504825"/>
              <a:gd name="connsiteX48" fmla="*/ 424819 w 432707"/>
              <a:gd name="connsiteY48" fmla="*/ 496937 h 504825"/>
              <a:gd name="connsiteX49" fmla="*/ 405663 w 432707"/>
              <a:gd name="connsiteY49" fmla="*/ 504825 h 504825"/>
              <a:gd name="connsiteX50" fmla="*/ 27044 w 432707"/>
              <a:gd name="connsiteY50" fmla="*/ 504825 h 504825"/>
              <a:gd name="connsiteX51" fmla="*/ 7888 w 432707"/>
              <a:gd name="connsiteY51" fmla="*/ 496937 h 504825"/>
              <a:gd name="connsiteX52" fmla="*/ 0 w 432707"/>
              <a:gd name="connsiteY52" fmla="*/ 477781 h 504825"/>
              <a:gd name="connsiteX53" fmla="*/ 0 w 432707"/>
              <a:gd name="connsiteY53" fmla="*/ 27044 h 504825"/>
              <a:gd name="connsiteX54" fmla="*/ 7888 w 432707"/>
              <a:gd name="connsiteY54" fmla="*/ 7888 h 504825"/>
              <a:gd name="connsiteX55" fmla="*/ 27044 w 432707"/>
              <a:gd name="connsiteY55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32707" h="504825">
                <a:moveTo>
                  <a:pt x="117192" y="360589"/>
                </a:moveTo>
                <a:cubicBezTo>
                  <a:pt x="114562" y="360589"/>
                  <a:pt x="112402" y="361434"/>
                  <a:pt x="110712" y="363125"/>
                </a:cubicBezTo>
                <a:cubicBezTo>
                  <a:pt x="109022" y="364815"/>
                  <a:pt x="108177" y="366975"/>
                  <a:pt x="108177" y="369604"/>
                </a:cubicBezTo>
                <a:lnTo>
                  <a:pt x="108177" y="387634"/>
                </a:lnTo>
                <a:cubicBezTo>
                  <a:pt x="108177" y="390263"/>
                  <a:pt x="109022" y="392423"/>
                  <a:pt x="110712" y="394113"/>
                </a:cubicBezTo>
                <a:cubicBezTo>
                  <a:pt x="112402" y="395803"/>
                  <a:pt x="114562" y="396648"/>
                  <a:pt x="117192" y="396648"/>
                </a:cubicBezTo>
                <a:lnTo>
                  <a:pt x="315516" y="396648"/>
                </a:lnTo>
                <a:cubicBezTo>
                  <a:pt x="318145" y="396648"/>
                  <a:pt x="320305" y="395803"/>
                  <a:pt x="321995" y="394113"/>
                </a:cubicBezTo>
                <a:cubicBezTo>
                  <a:pt x="323685" y="392423"/>
                  <a:pt x="324530" y="390263"/>
                  <a:pt x="324530" y="387634"/>
                </a:cubicBezTo>
                <a:lnTo>
                  <a:pt x="324530" y="369604"/>
                </a:lnTo>
                <a:cubicBezTo>
                  <a:pt x="324530" y="366975"/>
                  <a:pt x="323685" y="364815"/>
                  <a:pt x="321995" y="363125"/>
                </a:cubicBezTo>
                <a:cubicBezTo>
                  <a:pt x="320305" y="361434"/>
                  <a:pt x="318145" y="360589"/>
                  <a:pt x="315516" y="360589"/>
                </a:cubicBezTo>
                <a:close/>
                <a:moveTo>
                  <a:pt x="117192" y="288471"/>
                </a:moveTo>
                <a:cubicBezTo>
                  <a:pt x="114562" y="288471"/>
                  <a:pt x="112402" y="289317"/>
                  <a:pt x="110712" y="291007"/>
                </a:cubicBezTo>
                <a:cubicBezTo>
                  <a:pt x="109022" y="292697"/>
                  <a:pt x="108177" y="294857"/>
                  <a:pt x="108177" y="297486"/>
                </a:cubicBezTo>
                <a:lnTo>
                  <a:pt x="108177" y="315516"/>
                </a:lnTo>
                <a:cubicBezTo>
                  <a:pt x="108177" y="318145"/>
                  <a:pt x="109022" y="320305"/>
                  <a:pt x="110712" y="321995"/>
                </a:cubicBezTo>
                <a:cubicBezTo>
                  <a:pt x="112402" y="323685"/>
                  <a:pt x="114562" y="324530"/>
                  <a:pt x="117192" y="324530"/>
                </a:cubicBezTo>
                <a:lnTo>
                  <a:pt x="315516" y="324530"/>
                </a:lnTo>
                <a:cubicBezTo>
                  <a:pt x="318145" y="324530"/>
                  <a:pt x="320305" y="323685"/>
                  <a:pt x="321995" y="321995"/>
                </a:cubicBezTo>
                <a:cubicBezTo>
                  <a:pt x="323685" y="320305"/>
                  <a:pt x="324530" y="318145"/>
                  <a:pt x="324530" y="315516"/>
                </a:cubicBezTo>
                <a:lnTo>
                  <a:pt x="324530" y="297486"/>
                </a:lnTo>
                <a:cubicBezTo>
                  <a:pt x="324530" y="294857"/>
                  <a:pt x="323685" y="292697"/>
                  <a:pt x="321995" y="291007"/>
                </a:cubicBezTo>
                <a:cubicBezTo>
                  <a:pt x="320305" y="289317"/>
                  <a:pt x="318145" y="288471"/>
                  <a:pt x="315516" y="288471"/>
                </a:cubicBezTo>
                <a:close/>
                <a:moveTo>
                  <a:pt x="117192" y="216354"/>
                </a:moveTo>
                <a:cubicBezTo>
                  <a:pt x="114562" y="216354"/>
                  <a:pt x="112402" y="217199"/>
                  <a:pt x="110712" y="218889"/>
                </a:cubicBezTo>
                <a:cubicBezTo>
                  <a:pt x="109022" y="220579"/>
                  <a:pt x="108177" y="222739"/>
                  <a:pt x="108177" y="225368"/>
                </a:cubicBezTo>
                <a:lnTo>
                  <a:pt x="108177" y="243398"/>
                </a:lnTo>
                <a:cubicBezTo>
                  <a:pt x="108177" y="246027"/>
                  <a:pt x="109022" y="248187"/>
                  <a:pt x="110712" y="249877"/>
                </a:cubicBezTo>
                <a:cubicBezTo>
                  <a:pt x="112402" y="251567"/>
                  <a:pt x="114562" y="252412"/>
                  <a:pt x="117192" y="252412"/>
                </a:cubicBezTo>
                <a:lnTo>
                  <a:pt x="315516" y="252412"/>
                </a:lnTo>
                <a:cubicBezTo>
                  <a:pt x="318145" y="252412"/>
                  <a:pt x="320305" y="251567"/>
                  <a:pt x="321995" y="249877"/>
                </a:cubicBezTo>
                <a:cubicBezTo>
                  <a:pt x="323685" y="248187"/>
                  <a:pt x="324530" y="246027"/>
                  <a:pt x="324530" y="243398"/>
                </a:cubicBezTo>
                <a:lnTo>
                  <a:pt x="324530" y="225368"/>
                </a:lnTo>
                <a:cubicBezTo>
                  <a:pt x="324530" y="222739"/>
                  <a:pt x="323685" y="220579"/>
                  <a:pt x="321995" y="218889"/>
                </a:cubicBezTo>
                <a:cubicBezTo>
                  <a:pt x="320305" y="217199"/>
                  <a:pt x="318145" y="216354"/>
                  <a:pt x="315516" y="216354"/>
                </a:cubicBezTo>
                <a:close/>
                <a:moveTo>
                  <a:pt x="288471" y="11268"/>
                </a:moveTo>
                <a:cubicBezTo>
                  <a:pt x="292603" y="13898"/>
                  <a:pt x="295984" y="16527"/>
                  <a:pt x="298613" y="19156"/>
                </a:cubicBezTo>
                <a:lnTo>
                  <a:pt x="413551" y="134094"/>
                </a:lnTo>
                <a:cubicBezTo>
                  <a:pt x="416180" y="136723"/>
                  <a:pt x="418809" y="140104"/>
                  <a:pt x="421439" y="144236"/>
                </a:cubicBezTo>
                <a:lnTo>
                  <a:pt x="288471" y="144236"/>
                </a:lnTo>
                <a:close/>
                <a:moveTo>
                  <a:pt x="27044" y="0"/>
                </a:moveTo>
                <a:lnTo>
                  <a:pt x="252413" y="0"/>
                </a:lnTo>
                <a:lnTo>
                  <a:pt x="252413" y="153251"/>
                </a:lnTo>
                <a:cubicBezTo>
                  <a:pt x="252413" y="160763"/>
                  <a:pt x="255042" y="167148"/>
                  <a:pt x="260300" y="172407"/>
                </a:cubicBezTo>
                <a:cubicBezTo>
                  <a:pt x="265559" y="177665"/>
                  <a:pt x="271944" y="180295"/>
                  <a:pt x="279457" y="180295"/>
                </a:cubicBezTo>
                <a:lnTo>
                  <a:pt x="432707" y="180295"/>
                </a:ln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1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7" y="502196"/>
                  <a:pt x="7888" y="496937"/>
                </a:cubicBezTo>
                <a:cubicBezTo>
                  <a:pt x="2630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30" y="13147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8" name="Freeform 404"/>
          <p:cNvSpPr/>
          <p:nvPr/>
        </p:nvSpPr>
        <p:spPr>
          <a:xfrm>
            <a:off x="6309635" y="3501008"/>
            <a:ext cx="562021" cy="687201"/>
          </a:xfrm>
          <a:custGeom>
            <a:avLst/>
            <a:gdLst>
              <a:gd name="connsiteX0" fmla="*/ 297487 w 396648"/>
              <a:gd name="connsiteY0" fmla="*/ 360589 h 504825"/>
              <a:gd name="connsiteX1" fmla="*/ 315517 w 396648"/>
              <a:gd name="connsiteY1" fmla="*/ 360589 h 504825"/>
              <a:gd name="connsiteX2" fmla="*/ 321855 w 396648"/>
              <a:gd name="connsiteY2" fmla="*/ 363266 h 504825"/>
              <a:gd name="connsiteX3" fmla="*/ 324532 w 396648"/>
              <a:gd name="connsiteY3" fmla="*/ 369604 h 504825"/>
              <a:gd name="connsiteX4" fmla="*/ 324532 w 396648"/>
              <a:gd name="connsiteY4" fmla="*/ 387634 h 504825"/>
              <a:gd name="connsiteX5" fmla="*/ 321855 w 396648"/>
              <a:gd name="connsiteY5" fmla="*/ 393972 h 504825"/>
              <a:gd name="connsiteX6" fmla="*/ 315517 w 396648"/>
              <a:gd name="connsiteY6" fmla="*/ 396648 h 504825"/>
              <a:gd name="connsiteX7" fmla="*/ 297487 w 396648"/>
              <a:gd name="connsiteY7" fmla="*/ 396648 h 504825"/>
              <a:gd name="connsiteX8" fmla="*/ 291149 w 396648"/>
              <a:gd name="connsiteY8" fmla="*/ 393972 h 504825"/>
              <a:gd name="connsiteX9" fmla="*/ 288473 w 396648"/>
              <a:gd name="connsiteY9" fmla="*/ 387634 h 504825"/>
              <a:gd name="connsiteX10" fmla="*/ 288473 w 396648"/>
              <a:gd name="connsiteY10" fmla="*/ 369604 h 504825"/>
              <a:gd name="connsiteX11" fmla="*/ 291149 w 396648"/>
              <a:gd name="connsiteY11" fmla="*/ 363266 h 504825"/>
              <a:gd name="connsiteX12" fmla="*/ 297487 w 396648"/>
              <a:gd name="connsiteY12" fmla="*/ 360589 h 504825"/>
              <a:gd name="connsiteX13" fmla="*/ 81134 w 396648"/>
              <a:gd name="connsiteY13" fmla="*/ 360589 h 504825"/>
              <a:gd name="connsiteX14" fmla="*/ 99163 w 396648"/>
              <a:gd name="connsiteY14" fmla="*/ 360589 h 504825"/>
              <a:gd name="connsiteX15" fmla="*/ 105502 w 396648"/>
              <a:gd name="connsiteY15" fmla="*/ 363266 h 504825"/>
              <a:gd name="connsiteX16" fmla="*/ 108178 w 396648"/>
              <a:gd name="connsiteY16" fmla="*/ 369604 h 504825"/>
              <a:gd name="connsiteX17" fmla="*/ 108178 w 396648"/>
              <a:gd name="connsiteY17" fmla="*/ 387634 h 504825"/>
              <a:gd name="connsiteX18" fmla="*/ 105502 w 396648"/>
              <a:gd name="connsiteY18" fmla="*/ 393972 h 504825"/>
              <a:gd name="connsiteX19" fmla="*/ 99163 w 396648"/>
              <a:gd name="connsiteY19" fmla="*/ 396648 h 504825"/>
              <a:gd name="connsiteX20" fmla="*/ 81134 w 396648"/>
              <a:gd name="connsiteY20" fmla="*/ 396648 h 504825"/>
              <a:gd name="connsiteX21" fmla="*/ 74795 w 396648"/>
              <a:gd name="connsiteY21" fmla="*/ 393972 h 504825"/>
              <a:gd name="connsiteX22" fmla="*/ 72119 w 396648"/>
              <a:gd name="connsiteY22" fmla="*/ 387634 h 504825"/>
              <a:gd name="connsiteX23" fmla="*/ 72119 w 396648"/>
              <a:gd name="connsiteY23" fmla="*/ 369604 h 504825"/>
              <a:gd name="connsiteX24" fmla="*/ 74795 w 396648"/>
              <a:gd name="connsiteY24" fmla="*/ 363266 h 504825"/>
              <a:gd name="connsiteX25" fmla="*/ 81134 w 396648"/>
              <a:gd name="connsiteY25" fmla="*/ 360589 h 504825"/>
              <a:gd name="connsiteX26" fmla="*/ 297487 w 396648"/>
              <a:gd name="connsiteY26" fmla="*/ 288471 h 504825"/>
              <a:gd name="connsiteX27" fmla="*/ 315517 w 396648"/>
              <a:gd name="connsiteY27" fmla="*/ 288471 h 504825"/>
              <a:gd name="connsiteX28" fmla="*/ 321855 w 396648"/>
              <a:gd name="connsiteY28" fmla="*/ 291148 h 504825"/>
              <a:gd name="connsiteX29" fmla="*/ 324532 w 396648"/>
              <a:gd name="connsiteY29" fmla="*/ 297486 h 504825"/>
              <a:gd name="connsiteX30" fmla="*/ 324532 w 396648"/>
              <a:gd name="connsiteY30" fmla="*/ 315516 h 504825"/>
              <a:gd name="connsiteX31" fmla="*/ 321855 w 396648"/>
              <a:gd name="connsiteY31" fmla="*/ 321854 h 504825"/>
              <a:gd name="connsiteX32" fmla="*/ 315517 w 396648"/>
              <a:gd name="connsiteY32" fmla="*/ 324530 h 504825"/>
              <a:gd name="connsiteX33" fmla="*/ 297487 w 396648"/>
              <a:gd name="connsiteY33" fmla="*/ 324530 h 504825"/>
              <a:gd name="connsiteX34" fmla="*/ 291149 w 396648"/>
              <a:gd name="connsiteY34" fmla="*/ 321854 h 504825"/>
              <a:gd name="connsiteX35" fmla="*/ 288473 w 396648"/>
              <a:gd name="connsiteY35" fmla="*/ 315516 h 504825"/>
              <a:gd name="connsiteX36" fmla="*/ 288473 w 396648"/>
              <a:gd name="connsiteY36" fmla="*/ 297486 h 504825"/>
              <a:gd name="connsiteX37" fmla="*/ 291149 w 396648"/>
              <a:gd name="connsiteY37" fmla="*/ 291148 h 504825"/>
              <a:gd name="connsiteX38" fmla="*/ 297487 w 396648"/>
              <a:gd name="connsiteY38" fmla="*/ 288471 h 504825"/>
              <a:gd name="connsiteX39" fmla="*/ 225370 w 396648"/>
              <a:gd name="connsiteY39" fmla="*/ 288471 h 504825"/>
              <a:gd name="connsiteX40" fmla="*/ 243399 w 396648"/>
              <a:gd name="connsiteY40" fmla="*/ 288471 h 504825"/>
              <a:gd name="connsiteX41" fmla="*/ 249738 w 396648"/>
              <a:gd name="connsiteY41" fmla="*/ 291148 h 504825"/>
              <a:gd name="connsiteX42" fmla="*/ 252414 w 396648"/>
              <a:gd name="connsiteY42" fmla="*/ 297486 h 504825"/>
              <a:gd name="connsiteX43" fmla="*/ 252414 w 396648"/>
              <a:gd name="connsiteY43" fmla="*/ 315516 h 504825"/>
              <a:gd name="connsiteX44" fmla="*/ 249738 w 396648"/>
              <a:gd name="connsiteY44" fmla="*/ 321854 h 504825"/>
              <a:gd name="connsiteX45" fmla="*/ 243399 w 396648"/>
              <a:gd name="connsiteY45" fmla="*/ 324530 h 504825"/>
              <a:gd name="connsiteX46" fmla="*/ 225370 w 396648"/>
              <a:gd name="connsiteY46" fmla="*/ 324530 h 504825"/>
              <a:gd name="connsiteX47" fmla="*/ 219031 w 396648"/>
              <a:gd name="connsiteY47" fmla="*/ 321854 h 504825"/>
              <a:gd name="connsiteX48" fmla="*/ 216355 w 396648"/>
              <a:gd name="connsiteY48" fmla="*/ 315516 h 504825"/>
              <a:gd name="connsiteX49" fmla="*/ 216355 w 396648"/>
              <a:gd name="connsiteY49" fmla="*/ 297486 h 504825"/>
              <a:gd name="connsiteX50" fmla="*/ 219031 w 396648"/>
              <a:gd name="connsiteY50" fmla="*/ 291148 h 504825"/>
              <a:gd name="connsiteX51" fmla="*/ 225370 w 396648"/>
              <a:gd name="connsiteY51" fmla="*/ 288471 h 504825"/>
              <a:gd name="connsiteX52" fmla="*/ 153251 w 396648"/>
              <a:gd name="connsiteY52" fmla="*/ 288471 h 504825"/>
              <a:gd name="connsiteX53" fmla="*/ 171281 w 396648"/>
              <a:gd name="connsiteY53" fmla="*/ 288471 h 504825"/>
              <a:gd name="connsiteX54" fmla="*/ 177619 w 396648"/>
              <a:gd name="connsiteY54" fmla="*/ 291148 h 504825"/>
              <a:gd name="connsiteX55" fmla="*/ 180296 w 396648"/>
              <a:gd name="connsiteY55" fmla="*/ 297486 h 504825"/>
              <a:gd name="connsiteX56" fmla="*/ 180296 w 396648"/>
              <a:gd name="connsiteY56" fmla="*/ 315516 h 504825"/>
              <a:gd name="connsiteX57" fmla="*/ 177619 w 396648"/>
              <a:gd name="connsiteY57" fmla="*/ 321854 h 504825"/>
              <a:gd name="connsiteX58" fmla="*/ 171281 w 396648"/>
              <a:gd name="connsiteY58" fmla="*/ 324530 h 504825"/>
              <a:gd name="connsiteX59" fmla="*/ 153251 w 396648"/>
              <a:gd name="connsiteY59" fmla="*/ 324530 h 504825"/>
              <a:gd name="connsiteX60" fmla="*/ 146913 w 396648"/>
              <a:gd name="connsiteY60" fmla="*/ 321854 h 504825"/>
              <a:gd name="connsiteX61" fmla="*/ 144237 w 396648"/>
              <a:gd name="connsiteY61" fmla="*/ 315516 h 504825"/>
              <a:gd name="connsiteX62" fmla="*/ 144237 w 396648"/>
              <a:gd name="connsiteY62" fmla="*/ 297486 h 504825"/>
              <a:gd name="connsiteX63" fmla="*/ 146913 w 396648"/>
              <a:gd name="connsiteY63" fmla="*/ 291148 h 504825"/>
              <a:gd name="connsiteX64" fmla="*/ 153251 w 396648"/>
              <a:gd name="connsiteY64" fmla="*/ 288471 h 504825"/>
              <a:gd name="connsiteX65" fmla="*/ 81134 w 396648"/>
              <a:gd name="connsiteY65" fmla="*/ 288471 h 504825"/>
              <a:gd name="connsiteX66" fmla="*/ 99163 w 396648"/>
              <a:gd name="connsiteY66" fmla="*/ 288471 h 504825"/>
              <a:gd name="connsiteX67" fmla="*/ 105502 w 396648"/>
              <a:gd name="connsiteY67" fmla="*/ 291148 h 504825"/>
              <a:gd name="connsiteX68" fmla="*/ 108178 w 396648"/>
              <a:gd name="connsiteY68" fmla="*/ 297486 h 504825"/>
              <a:gd name="connsiteX69" fmla="*/ 108178 w 396648"/>
              <a:gd name="connsiteY69" fmla="*/ 315516 h 504825"/>
              <a:gd name="connsiteX70" fmla="*/ 105502 w 396648"/>
              <a:gd name="connsiteY70" fmla="*/ 321854 h 504825"/>
              <a:gd name="connsiteX71" fmla="*/ 99163 w 396648"/>
              <a:gd name="connsiteY71" fmla="*/ 324530 h 504825"/>
              <a:gd name="connsiteX72" fmla="*/ 81134 w 396648"/>
              <a:gd name="connsiteY72" fmla="*/ 324530 h 504825"/>
              <a:gd name="connsiteX73" fmla="*/ 74795 w 396648"/>
              <a:gd name="connsiteY73" fmla="*/ 321854 h 504825"/>
              <a:gd name="connsiteX74" fmla="*/ 72119 w 396648"/>
              <a:gd name="connsiteY74" fmla="*/ 315516 h 504825"/>
              <a:gd name="connsiteX75" fmla="*/ 72119 w 396648"/>
              <a:gd name="connsiteY75" fmla="*/ 297486 h 504825"/>
              <a:gd name="connsiteX76" fmla="*/ 74795 w 396648"/>
              <a:gd name="connsiteY76" fmla="*/ 291148 h 504825"/>
              <a:gd name="connsiteX77" fmla="*/ 81134 w 396648"/>
              <a:gd name="connsiteY77" fmla="*/ 288471 h 504825"/>
              <a:gd name="connsiteX78" fmla="*/ 297487 w 396648"/>
              <a:gd name="connsiteY78" fmla="*/ 216353 h 504825"/>
              <a:gd name="connsiteX79" fmla="*/ 315517 w 396648"/>
              <a:gd name="connsiteY79" fmla="*/ 216353 h 504825"/>
              <a:gd name="connsiteX80" fmla="*/ 321855 w 396648"/>
              <a:gd name="connsiteY80" fmla="*/ 219029 h 504825"/>
              <a:gd name="connsiteX81" fmla="*/ 324532 w 396648"/>
              <a:gd name="connsiteY81" fmla="*/ 225367 h 504825"/>
              <a:gd name="connsiteX82" fmla="*/ 324532 w 396648"/>
              <a:gd name="connsiteY82" fmla="*/ 243397 h 504825"/>
              <a:gd name="connsiteX83" fmla="*/ 321855 w 396648"/>
              <a:gd name="connsiteY83" fmla="*/ 249735 h 504825"/>
              <a:gd name="connsiteX84" fmla="*/ 315517 w 396648"/>
              <a:gd name="connsiteY84" fmla="*/ 252411 h 504825"/>
              <a:gd name="connsiteX85" fmla="*/ 297487 w 396648"/>
              <a:gd name="connsiteY85" fmla="*/ 252411 h 504825"/>
              <a:gd name="connsiteX86" fmla="*/ 291149 w 396648"/>
              <a:gd name="connsiteY86" fmla="*/ 249735 h 504825"/>
              <a:gd name="connsiteX87" fmla="*/ 288473 w 396648"/>
              <a:gd name="connsiteY87" fmla="*/ 243397 h 504825"/>
              <a:gd name="connsiteX88" fmla="*/ 288473 w 396648"/>
              <a:gd name="connsiteY88" fmla="*/ 225367 h 504825"/>
              <a:gd name="connsiteX89" fmla="*/ 291149 w 396648"/>
              <a:gd name="connsiteY89" fmla="*/ 219029 h 504825"/>
              <a:gd name="connsiteX90" fmla="*/ 297487 w 396648"/>
              <a:gd name="connsiteY90" fmla="*/ 216353 h 504825"/>
              <a:gd name="connsiteX91" fmla="*/ 225370 w 396648"/>
              <a:gd name="connsiteY91" fmla="*/ 216353 h 504825"/>
              <a:gd name="connsiteX92" fmla="*/ 243399 w 396648"/>
              <a:gd name="connsiteY92" fmla="*/ 216353 h 504825"/>
              <a:gd name="connsiteX93" fmla="*/ 249738 w 396648"/>
              <a:gd name="connsiteY93" fmla="*/ 219029 h 504825"/>
              <a:gd name="connsiteX94" fmla="*/ 252414 w 396648"/>
              <a:gd name="connsiteY94" fmla="*/ 225367 h 504825"/>
              <a:gd name="connsiteX95" fmla="*/ 252414 w 396648"/>
              <a:gd name="connsiteY95" fmla="*/ 243397 h 504825"/>
              <a:gd name="connsiteX96" fmla="*/ 249738 w 396648"/>
              <a:gd name="connsiteY96" fmla="*/ 249735 h 504825"/>
              <a:gd name="connsiteX97" fmla="*/ 243399 w 396648"/>
              <a:gd name="connsiteY97" fmla="*/ 252411 h 504825"/>
              <a:gd name="connsiteX98" fmla="*/ 225370 w 396648"/>
              <a:gd name="connsiteY98" fmla="*/ 252411 h 504825"/>
              <a:gd name="connsiteX99" fmla="*/ 219031 w 396648"/>
              <a:gd name="connsiteY99" fmla="*/ 249735 h 504825"/>
              <a:gd name="connsiteX100" fmla="*/ 216355 w 396648"/>
              <a:gd name="connsiteY100" fmla="*/ 243397 h 504825"/>
              <a:gd name="connsiteX101" fmla="*/ 216355 w 396648"/>
              <a:gd name="connsiteY101" fmla="*/ 225367 h 504825"/>
              <a:gd name="connsiteX102" fmla="*/ 219031 w 396648"/>
              <a:gd name="connsiteY102" fmla="*/ 219029 h 504825"/>
              <a:gd name="connsiteX103" fmla="*/ 225370 w 396648"/>
              <a:gd name="connsiteY103" fmla="*/ 216353 h 504825"/>
              <a:gd name="connsiteX104" fmla="*/ 153251 w 396648"/>
              <a:gd name="connsiteY104" fmla="*/ 216353 h 504825"/>
              <a:gd name="connsiteX105" fmla="*/ 171281 w 396648"/>
              <a:gd name="connsiteY105" fmla="*/ 216353 h 504825"/>
              <a:gd name="connsiteX106" fmla="*/ 177619 w 396648"/>
              <a:gd name="connsiteY106" fmla="*/ 219029 h 504825"/>
              <a:gd name="connsiteX107" fmla="*/ 180296 w 396648"/>
              <a:gd name="connsiteY107" fmla="*/ 225367 h 504825"/>
              <a:gd name="connsiteX108" fmla="*/ 180296 w 396648"/>
              <a:gd name="connsiteY108" fmla="*/ 243397 h 504825"/>
              <a:gd name="connsiteX109" fmla="*/ 177619 w 396648"/>
              <a:gd name="connsiteY109" fmla="*/ 249735 h 504825"/>
              <a:gd name="connsiteX110" fmla="*/ 171281 w 396648"/>
              <a:gd name="connsiteY110" fmla="*/ 252411 h 504825"/>
              <a:gd name="connsiteX111" fmla="*/ 153251 w 396648"/>
              <a:gd name="connsiteY111" fmla="*/ 252411 h 504825"/>
              <a:gd name="connsiteX112" fmla="*/ 146913 w 396648"/>
              <a:gd name="connsiteY112" fmla="*/ 249735 h 504825"/>
              <a:gd name="connsiteX113" fmla="*/ 144237 w 396648"/>
              <a:gd name="connsiteY113" fmla="*/ 243397 h 504825"/>
              <a:gd name="connsiteX114" fmla="*/ 144237 w 396648"/>
              <a:gd name="connsiteY114" fmla="*/ 225367 h 504825"/>
              <a:gd name="connsiteX115" fmla="*/ 146913 w 396648"/>
              <a:gd name="connsiteY115" fmla="*/ 219029 h 504825"/>
              <a:gd name="connsiteX116" fmla="*/ 153251 w 396648"/>
              <a:gd name="connsiteY116" fmla="*/ 216353 h 504825"/>
              <a:gd name="connsiteX117" fmla="*/ 81134 w 396648"/>
              <a:gd name="connsiteY117" fmla="*/ 216353 h 504825"/>
              <a:gd name="connsiteX118" fmla="*/ 99163 w 396648"/>
              <a:gd name="connsiteY118" fmla="*/ 216353 h 504825"/>
              <a:gd name="connsiteX119" fmla="*/ 105502 w 396648"/>
              <a:gd name="connsiteY119" fmla="*/ 219029 h 504825"/>
              <a:gd name="connsiteX120" fmla="*/ 108178 w 396648"/>
              <a:gd name="connsiteY120" fmla="*/ 225367 h 504825"/>
              <a:gd name="connsiteX121" fmla="*/ 108178 w 396648"/>
              <a:gd name="connsiteY121" fmla="*/ 243397 h 504825"/>
              <a:gd name="connsiteX122" fmla="*/ 105502 w 396648"/>
              <a:gd name="connsiteY122" fmla="*/ 249735 h 504825"/>
              <a:gd name="connsiteX123" fmla="*/ 99163 w 396648"/>
              <a:gd name="connsiteY123" fmla="*/ 252411 h 504825"/>
              <a:gd name="connsiteX124" fmla="*/ 81134 w 396648"/>
              <a:gd name="connsiteY124" fmla="*/ 252411 h 504825"/>
              <a:gd name="connsiteX125" fmla="*/ 74795 w 396648"/>
              <a:gd name="connsiteY125" fmla="*/ 249735 h 504825"/>
              <a:gd name="connsiteX126" fmla="*/ 72119 w 396648"/>
              <a:gd name="connsiteY126" fmla="*/ 243397 h 504825"/>
              <a:gd name="connsiteX127" fmla="*/ 72119 w 396648"/>
              <a:gd name="connsiteY127" fmla="*/ 225367 h 504825"/>
              <a:gd name="connsiteX128" fmla="*/ 74795 w 396648"/>
              <a:gd name="connsiteY128" fmla="*/ 219029 h 504825"/>
              <a:gd name="connsiteX129" fmla="*/ 81134 w 396648"/>
              <a:gd name="connsiteY129" fmla="*/ 216353 h 504825"/>
              <a:gd name="connsiteX130" fmla="*/ 297487 w 396648"/>
              <a:gd name="connsiteY130" fmla="*/ 144236 h 504825"/>
              <a:gd name="connsiteX131" fmla="*/ 315517 w 396648"/>
              <a:gd name="connsiteY131" fmla="*/ 144236 h 504825"/>
              <a:gd name="connsiteX132" fmla="*/ 321855 w 396648"/>
              <a:gd name="connsiteY132" fmla="*/ 146912 h 504825"/>
              <a:gd name="connsiteX133" fmla="*/ 324532 w 396648"/>
              <a:gd name="connsiteY133" fmla="*/ 153251 h 504825"/>
              <a:gd name="connsiteX134" fmla="*/ 324532 w 396648"/>
              <a:gd name="connsiteY134" fmla="*/ 171280 h 504825"/>
              <a:gd name="connsiteX135" fmla="*/ 321855 w 396648"/>
              <a:gd name="connsiteY135" fmla="*/ 177619 h 504825"/>
              <a:gd name="connsiteX136" fmla="*/ 315517 w 396648"/>
              <a:gd name="connsiteY136" fmla="*/ 180295 h 504825"/>
              <a:gd name="connsiteX137" fmla="*/ 297487 w 396648"/>
              <a:gd name="connsiteY137" fmla="*/ 180295 h 504825"/>
              <a:gd name="connsiteX138" fmla="*/ 291149 w 396648"/>
              <a:gd name="connsiteY138" fmla="*/ 177619 h 504825"/>
              <a:gd name="connsiteX139" fmla="*/ 288473 w 396648"/>
              <a:gd name="connsiteY139" fmla="*/ 171280 h 504825"/>
              <a:gd name="connsiteX140" fmla="*/ 288473 w 396648"/>
              <a:gd name="connsiteY140" fmla="*/ 153251 h 504825"/>
              <a:gd name="connsiteX141" fmla="*/ 291149 w 396648"/>
              <a:gd name="connsiteY141" fmla="*/ 146912 h 504825"/>
              <a:gd name="connsiteX142" fmla="*/ 297487 w 396648"/>
              <a:gd name="connsiteY142" fmla="*/ 144236 h 504825"/>
              <a:gd name="connsiteX143" fmla="*/ 225370 w 396648"/>
              <a:gd name="connsiteY143" fmla="*/ 144236 h 504825"/>
              <a:gd name="connsiteX144" fmla="*/ 243399 w 396648"/>
              <a:gd name="connsiteY144" fmla="*/ 144236 h 504825"/>
              <a:gd name="connsiteX145" fmla="*/ 249738 w 396648"/>
              <a:gd name="connsiteY145" fmla="*/ 146912 h 504825"/>
              <a:gd name="connsiteX146" fmla="*/ 252414 w 396648"/>
              <a:gd name="connsiteY146" fmla="*/ 153251 h 504825"/>
              <a:gd name="connsiteX147" fmla="*/ 252414 w 396648"/>
              <a:gd name="connsiteY147" fmla="*/ 171280 h 504825"/>
              <a:gd name="connsiteX148" fmla="*/ 249738 w 396648"/>
              <a:gd name="connsiteY148" fmla="*/ 177619 h 504825"/>
              <a:gd name="connsiteX149" fmla="*/ 243399 w 396648"/>
              <a:gd name="connsiteY149" fmla="*/ 180295 h 504825"/>
              <a:gd name="connsiteX150" fmla="*/ 225370 w 396648"/>
              <a:gd name="connsiteY150" fmla="*/ 180295 h 504825"/>
              <a:gd name="connsiteX151" fmla="*/ 219031 w 396648"/>
              <a:gd name="connsiteY151" fmla="*/ 177619 h 504825"/>
              <a:gd name="connsiteX152" fmla="*/ 216355 w 396648"/>
              <a:gd name="connsiteY152" fmla="*/ 171280 h 504825"/>
              <a:gd name="connsiteX153" fmla="*/ 216355 w 396648"/>
              <a:gd name="connsiteY153" fmla="*/ 153251 h 504825"/>
              <a:gd name="connsiteX154" fmla="*/ 219031 w 396648"/>
              <a:gd name="connsiteY154" fmla="*/ 146912 h 504825"/>
              <a:gd name="connsiteX155" fmla="*/ 225370 w 396648"/>
              <a:gd name="connsiteY155" fmla="*/ 144236 h 504825"/>
              <a:gd name="connsiteX156" fmla="*/ 153251 w 396648"/>
              <a:gd name="connsiteY156" fmla="*/ 144236 h 504825"/>
              <a:gd name="connsiteX157" fmla="*/ 171281 w 396648"/>
              <a:gd name="connsiteY157" fmla="*/ 144236 h 504825"/>
              <a:gd name="connsiteX158" fmla="*/ 177619 w 396648"/>
              <a:gd name="connsiteY158" fmla="*/ 146912 h 504825"/>
              <a:gd name="connsiteX159" fmla="*/ 180296 w 396648"/>
              <a:gd name="connsiteY159" fmla="*/ 153251 h 504825"/>
              <a:gd name="connsiteX160" fmla="*/ 180296 w 396648"/>
              <a:gd name="connsiteY160" fmla="*/ 171280 h 504825"/>
              <a:gd name="connsiteX161" fmla="*/ 177619 w 396648"/>
              <a:gd name="connsiteY161" fmla="*/ 177619 h 504825"/>
              <a:gd name="connsiteX162" fmla="*/ 171281 w 396648"/>
              <a:gd name="connsiteY162" fmla="*/ 180295 h 504825"/>
              <a:gd name="connsiteX163" fmla="*/ 153251 w 396648"/>
              <a:gd name="connsiteY163" fmla="*/ 180295 h 504825"/>
              <a:gd name="connsiteX164" fmla="*/ 146913 w 396648"/>
              <a:gd name="connsiteY164" fmla="*/ 177619 h 504825"/>
              <a:gd name="connsiteX165" fmla="*/ 144237 w 396648"/>
              <a:gd name="connsiteY165" fmla="*/ 171280 h 504825"/>
              <a:gd name="connsiteX166" fmla="*/ 144237 w 396648"/>
              <a:gd name="connsiteY166" fmla="*/ 153251 h 504825"/>
              <a:gd name="connsiteX167" fmla="*/ 146913 w 396648"/>
              <a:gd name="connsiteY167" fmla="*/ 146912 h 504825"/>
              <a:gd name="connsiteX168" fmla="*/ 153251 w 396648"/>
              <a:gd name="connsiteY168" fmla="*/ 144236 h 504825"/>
              <a:gd name="connsiteX169" fmla="*/ 81134 w 396648"/>
              <a:gd name="connsiteY169" fmla="*/ 144236 h 504825"/>
              <a:gd name="connsiteX170" fmla="*/ 99163 w 396648"/>
              <a:gd name="connsiteY170" fmla="*/ 144236 h 504825"/>
              <a:gd name="connsiteX171" fmla="*/ 105502 w 396648"/>
              <a:gd name="connsiteY171" fmla="*/ 146912 h 504825"/>
              <a:gd name="connsiteX172" fmla="*/ 108178 w 396648"/>
              <a:gd name="connsiteY172" fmla="*/ 153251 h 504825"/>
              <a:gd name="connsiteX173" fmla="*/ 108178 w 396648"/>
              <a:gd name="connsiteY173" fmla="*/ 171280 h 504825"/>
              <a:gd name="connsiteX174" fmla="*/ 105502 w 396648"/>
              <a:gd name="connsiteY174" fmla="*/ 177619 h 504825"/>
              <a:gd name="connsiteX175" fmla="*/ 99163 w 396648"/>
              <a:gd name="connsiteY175" fmla="*/ 180295 h 504825"/>
              <a:gd name="connsiteX176" fmla="*/ 81134 w 396648"/>
              <a:gd name="connsiteY176" fmla="*/ 180295 h 504825"/>
              <a:gd name="connsiteX177" fmla="*/ 74795 w 396648"/>
              <a:gd name="connsiteY177" fmla="*/ 177619 h 504825"/>
              <a:gd name="connsiteX178" fmla="*/ 72119 w 396648"/>
              <a:gd name="connsiteY178" fmla="*/ 171280 h 504825"/>
              <a:gd name="connsiteX179" fmla="*/ 72119 w 396648"/>
              <a:gd name="connsiteY179" fmla="*/ 153251 h 504825"/>
              <a:gd name="connsiteX180" fmla="*/ 74795 w 396648"/>
              <a:gd name="connsiteY180" fmla="*/ 146912 h 504825"/>
              <a:gd name="connsiteX181" fmla="*/ 81134 w 396648"/>
              <a:gd name="connsiteY181" fmla="*/ 144236 h 504825"/>
              <a:gd name="connsiteX182" fmla="*/ 297487 w 396648"/>
              <a:gd name="connsiteY182" fmla="*/ 72118 h 504825"/>
              <a:gd name="connsiteX183" fmla="*/ 315517 w 396648"/>
              <a:gd name="connsiteY183" fmla="*/ 72118 h 504825"/>
              <a:gd name="connsiteX184" fmla="*/ 321855 w 396648"/>
              <a:gd name="connsiteY184" fmla="*/ 74794 h 504825"/>
              <a:gd name="connsiteX185" fmla="*/ 324532 w 396648"/>
              <a:gd name="connsiteY185" fmla="*/ 81133 h 504825"/>
              <a:gd name="connsiteX186" fmla="*/ 324532 w 396648"/>
              <a:gd name="connsiteY186" fmla="*/ 99162 h 504825"/>
              <a:gd name="connsiteX187" fmla="*/ 321855 w 396648"/>
              <a:gd name="connsiteY187" fmla="*/ 105501 h 504825"/>
              <a:gd name="connsiteX188" fmla="*/ 315517 w 396648"/>
              <a:gd name="connsiteY188" fmla="*/ 108177 h 504825"/>
              <a:gd name="connsiteX189" fmla="*/ 297487 w 396648"/>
              <a:gd name="connsiteY189" fmla="*/ 108177 h 504825"/>
              <a:gd name="connsiteX190" fmla="*/ 291149 w 396648"/>
              <a:gd name="connsiteY190" fmla="*/ 105501 h 504825"/>
              <a:gd name="connsiteX191" fmla="*/ 288473 w 396648"/>
              <a:gd name="connsiteY191" fmla="*/ 99162 h 504825"/>
              <a:gd name="connsiteX192" fmla="*/ 288473 w 396648"/>
              <a:gd name="connsiteY192" fmla="*/ 81133 h 504825"/>
              <a:gd name="connsiteX193" fmla="*/ 291149 w 396648"/>
              <a:gd name="connsiteY193" fmla="*/ 74794 h 504825"/>
              <a:gd name="connsiteX194" fmla="*/ 297487 w 396648"/>
              <a:gd name="connsiteY194" fmla="*/ 72118 h 504825"/>
              <a:gd name="connsiteX195" fmla="*/ 225370 w 396648"/>
              <a:gd name="connsiteY195" fmla="*/ 72118 h 504825"/>
              <a:gd name="connsiteX196" fmla="*/ 243399 w 396648"/>
              <a:gd name="connsiteY196" fmla="*/ 72118 h 504825"/>
              <a:gd name="connsiteX197" fmla="*/ 249738 w 396648"/>
              <a:gd name="connsiteY197" fmla="*/ 74794 h 504825"/>
              <a:gd name="connsiteX198" fmla="*/ 252414 w 396648"/>
              <a:gd name="connsiteY198" fmla="*/ 81133 h 504825"/>
              <a:gd name="connsiteX199" fmla="*/ 252414 w 396648"/>
              <a:gd name="connsiteY199" fmla="*/ 99162 h 504825"/>
              <a:gd name="connsiteX200" fmla="*/ 249738 w 396648"/>
              <a:gd name="connsiteY200" fmla="*/ 105501 h 504825"/>
              <a:gd name="connsiteX201" fmla="*/ 243399 w 396648"/>
              <a:gd name="connsiteY201" fmla="*/ 108177 h 504825"/>
              <a:gd name="connsiteX202" fmla="*/ 225370 w 396648"/>
              <a:gd name="connsiteY202" fmla="*/ 108177 h 504825"/>
              <a:gd name="connsiteX203" fmla="*/ 219031 w 396648"/>
              <a:gd name="connsiteY203" fmla="*/ 105501 h 504825"/>
              <a:gd name="connsiteX204" fmla="*/ 216355 w 396648"/>
              <a:gd name="connsiteY204" fmla="*/ 99162 h 504825"/>
              <a:gd name="connsiteX205" fmla="*/ 216355 w 396648"/>
              <a:gd name="connsiteY205" fmla="*/ 81133 h 504825"/>
              <a:gd name="connsiteX206" fmla="*/ 219031 w 396648"/>
              <a:gd name="connsiteY206" fmla="*/ 74794 h 504825"/>
              <a:gd name="connsiteX207" fmla="*/ 225370 w 396648"/>
              <a:gd name="connsiteY207" fmla="*/ 72118 h 504825"/>
              <a:gd name="connsiteX208" fmla="*/ 153251 w 396648"/>
              <a:gd name="connsiteY208" fmla="*/ 72118 h 504825"/>
              <a:gd name="connsiteX209" fmla="*/ 171281 w 396648"/>
              <a:gd name="connsiteY209" fmla="*/ 72118 h 504825"/>
              <a:gd name="connsiteX210" fmla="*/ 177619 w 396648"/>
              <a:gd name="connsiteY210" fmla="*/ 74794 h 504825"/>
              <a:gd name="connsiteX211" fmla="*/ 180296 w 396648"/>
              <a:gd name="connsiteY211" fmla="*/ 81133 h 504825"/>
              <a:gd name="connsiteX212" fmla="*/ 180296 w 396648"/>
              <a:gd name="connsiteY212" fmla="*/ 99162 h 504825"/>
              <a:gd name="connsiteX213" fmla="*/ 177619 w 396648"/>
              <a:gd name="connsiteY213" fmla="*/ 105501 h 504825"/>
              <a:gd name="connsiteX214" fmla="*/ 171281 w 396648"/>
              <a:gd name="connsiteY214" fmla="*/ 108177 h 504825"/>
              <a:gd name="connsiteX215" fmla="*/ 153251 w 396648"/>
              <a:gd name="connsiteY215" fmla="*/ 108177 h 504825"/>
              <a:gd name="connsiteX216" fmla="*/ 146913 w 396648"/>
              <a:gd name="connsiteY216" fmla="*/ 105501 h 504825"/>
              <a:gd name="connsiteX217" fmla="*/ 144237 w 396648"/>
              <a:gd name="connsiteY217" fmla="*/ 99162 h 504825"/>
              <a:gd name="connsiteX218" fmla="*/ 144237 w 396648"/>
              <a:gd name="connsiteY218" fmla="*/ 81133 h 504825"/>
              <a:gd name="connsiteX219" fmla="*/ 146913 w 396648"/>
              <a:gd name="connsiteY219" fmla="*/ 74794 h 504825"/>
              <a:gd name="connsiteX220" fmla="*/ 153251 w 396648"/>
              <a:gd name="connsiteY220" fmla="*/ 72118 h 504825"/>
              <a:gd name="connsiteX221" fmla="*/ 81134 w 396648"/>
              <a:gd name="connsiteY221" fmla="*/ 72118 h 504825"/>
              <a:gd name="connsiteX222" fmla="*/ 99163 w 396648"/>
              <a:gd name="connsiteY222" fmla="*/ 72118 h 504825"/>
              <a:gd name="connsiteX223" fmla="*/ 105502 w 396648"/>
              <a:gd name="connsiteY223" fmla="*/ 74794 h 504825"/>
              <a:gd name="connsiteX224" fmla="*/ 108178 w 396648"/>
              <a:gd name="connsiteY224" fmla="*/ 81133 h 504825"/>
              <a:gd name="connsiteX225" fmla="*/ 108178 w 396648"/>
              <a:gd name="connsiteY225" fmla="*/ 99162 h 504825"/>
              <a:gd name="connsiteX226" fmla="*/ 105502 w 396648"/>
              <a:gd name="connsiteY226" fmla="*/ 105501 h 504825"/>
              <a:gd name="connsiteX227" fmla="*/ 99163 w 396648"/>
              <a:gd name="connsiteY227" fmla="*/ 108177 h 504825"/>
              <a:gd name="connsiteX228" fmla="*/ 81134 w 396648"/>
              <a:gd name="connsiteY228" fmla="*/ 108177 h 504825"/>
              <a:gd name="connsiteX229" fmla="*/ 74795 w 396648"/>
              <a:gd name="connsiteY229" fmla="*/ 105501 h 504825"/>
              <a:gd name="connsiteX230" fmla="*/ 72119 w 396648"/>
              <a:gd name="connsiteY230" fmla="*/ 99162 h 504825"/>
              <a:gd name="connsiteX231" fmla="*/ 72119 w 396648"/>
              <a:gd name="connsiteY231" fmla="*/ 81133 h 504825"/>
              <a:gd name="connsiteX232" fmla="*/ 74795 w 396648"/>
              <a:gd name="connsiteY232" fmla="*/ 74794 h 504825"/>
              <a:gd name="connsiteX233" fmla="*/ 81134 w 396648"/>
              <a:gd name="connsiteY233" fmla="*/ 72118 h 504825"/>
              <a:gd name="connsiteX234" fmla="*/ 36059 w 396648"/>
              <a:gd name="connsiteY234" fmla="*/ 36059 h 504825"/>
              <a:gd name="connsiteX235" fmla="*/ 36059 w 396648"/>
              <a:gd name="connsiteY235" fmla="*/ 468766 h 504825"/>
              <a:gd name="connsiteX236" fmla="*/ 144236 w 396648"/>
              <a:gd name="connsiteY236" fmla="*/ 468766 h 504825"/>
              <a:gd name="connsiteX237" fmla="*/ 144236 w 396648"/>
              <a:gd name="connsiteY237" fmla="*/ 405663 h 504825"/>
              <a:gd name="connsiteX238" fmla="*/ 146912 w 396648"/>
              <a:gd name="connsiteY238" fmla="*/ 399324 h 504825"/>
              <a:gd name="connsiteX239" fmla="*/ 153250 w 396648"/>
              <a:gd name="connsiteY239" fmla="*/ 396648 h 504825"/>
              <a:gd name="connsiteX240" fmla="*/ 243398 w 396648"/>
              <a:gd name="connsiteY240" fmla="*/ 396648 h 504825"/>
              <a:gd name="connsiteX241" fmla="*/ 249737 w 396648"/>
              <a:gd name="connsiteY241" fmla="*/ 399324 h 504825"/>
              <a:gd name="connsiteX242" fmla="*/ 252413 w 396648"/>
              <a:gd name="connsiteY242" fmla="*/ 405663 h 504825"/>
              <a:gd name="connsiteX243" fmla="*/ 252413 w 396648"/>
              <a:gd name="connsiteY243" fmla="*/ 468766 h 504825"/>
              <a:gd name="connsiteX244" fmla="*/ 360590 w 396648"/>
              <a:gd name="connsiteY244" fmla="*/ 468766 h 504825"/>
              <a:gd name="connsiteX245" fmla="*/ 360590 w 396648"/>
              <a:gd name="connsiteY245" fmla="*/ 36059 h 504825"/>
              <a:gd name="connsiteX246" fmla="*/ 18030 w 396648"/>
              <a:gd name="connsiteY246" fmla="*/ 0 h 504825"/>
              <a:gd name="connsiteX247" fmla="*/ 378619 w 396648"/>
              <a:gd name="connsiteY247" fmla="*/ 0 h 504825"/>
              <a:gd name="connsiteX248" fmla="*/ 391296 w 396648"/>
              <a:gd name="connsiteY248" fmla="*/ 5353 h 504825"/>
              <a:gd name="connsiteX249" fmla="*/ 396648 w 396648"/>
              <a:gd name="connsiteY249" fmla="*/ 18029 h 504825"/>
              <a:gd name="connsiteX250" fmla="*/ 396648 w 396648"/>
              <a:gd name="connsiteY250" fmla="*/ 486796 h 504825"/>
              <a:gd name="connsiteX251" fmla="*/ 391296 w 396648"/>
              <a:gd name="connsiteY251" fmla="*/ 499473 h 504825"/>
              <a:gd name="connsiteX252" fmla="*/ 378619 w 396648"/>
              <a:gd name="connsiteY252" fmla="*/ 504825 h 504825"/>
              <a:gd name="connsiteX253" fmla="*/ 18030 w 396648"/>
              <a:gd name="connsiteY253" fmla="*/ 504825 h 504825"/>
              <a:gd name="connsiteX254" fmla="*/ 5352 w 396648"/>
              <a:gd name="connsiteY254" fmla="*/ 499473 h 504825"/>
              <a:gd name="connsiteX255" fmla="*/ 0 w 396648"/>
              <a:gd name="connsiteY255" fmla="*/ 486796 h 504825"/>
              <a:gd name="connsiteX256" fmla="*/ 0 w 396648"/>
              <a:gd name="connsiteY256" fmla="*/ 18029 h 504825"/>
              <a:gd name="connsiteX257" fmla="*/ 5352 w 396648"/>
              <a:gd name="connsiteY257" fmla="*/ 5353 h 504825"/>
              <a:gd name="connsiteX258" fmla="*/ 18030 w 396648"/>
              <a:gd name="connsiteY258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96648" h="504825">
                <a:moveTo>
                  <a:pt x="297487" y="360589"/>
                </a:moveTo>
                <a:lnTo>
                  <a:pt x="315517" y="360589"/>
                </a:lnTo>
                <a:cubicBezTo>
                  <a:pt x="317958" y="360589"/>
                  <a:pt x="320072" y="361481"/>
                  <a:pt x="321855" y="363266"/>
                </a:cubicBezTo>
                <a:cubicBezTo>
                  <a:pt x="323640" y="365050"/>
                  <a:pt x="324532" y="367162"/>
                  <a:pt x="324532" y="369604"/>
                </a:cubicBezTo>
                <a:lnTo>
                  <a:pt x="324532" y="387634"/>
                </a:lnTo>
                <a:cubicBezTo>
                  <a:pt x="324532" y="390075"/>
                  <a:pt x="323640" y="392188"/>
                  <a:pt x="321855" y="393972"/>
                </a:cubicBezTo>
                <a:cubicBezTo>
                  <a:pt x="320072" y="395756"/>
                  <a:pt x="317958" y="396648"/>
                  <a:pt x="315517" y="396648"/>
                </a:cubicBezTo>
                <a:lnTo>
                  <a:pt x="297487" y="396648"/>
                </a:lnTo>
                <a:cubicBezTo>
                  <a:pt x="295046" y="396648"/>
                  <a:pt x="292933" y="395756"/>
                  <a:pt x="291149" y="393972"/>
                </a:cubicBezTo>
                <a:cubicBezTo>
                  <a:pt x="289365" y="392188"/>
                  <a:pt x="288473" y="390075"/>
                  <a:pt x="288473" y="387634"/>
                </a:cubicBezTo>
                <a:lnTo>
                  <a:pt x="288473" y="369604"/>
                </a:lnTo>
                <a:cubicBezTo>
                  <a:pt x="288473" y="367162"/>
                  <a:pt x="289365" y="365050"/>
                  <a:pt x="291149" y="363266"/>
                </a:cubicBezTo>
                <a:cubicBezTo>
                  <a:pt x="292933" y="361481"/>
                  <a:pt x="295046" y="360589"/>
                  <a:pt x="297487" y="360589"/>
                </a:cubicBezTo>
                <a:close/>
                <a:moveTo>
                  <a:pt x="81134" y="360589"/>
                </a:moveTo>
                <a:lnTo>
                  <a:pt x="99163" y="360589"/>
                </a:lnTo>
                <a:cubicBezTo>
                  <a:pt x="101605" y="360589"/>
                  <a:pt x="103718" y="361481"/>
                  <a:pt x="105502" y="363266"/>
                </a:cubicBezTo>
                <a:cubicBezTo>
                  <a:pt x="107286" y="365050"/>
                  <a:pt x="108178" y="367162"/>
                  <a:pt x="108178" y="369604"/>
                </a:cubicBezTo>
                <a:lnTo>
                  <a:pt x="108178" y="387634"/>
                </a:lnTo>
                <a:cubicBezTo>
                  <a:pt x="108178" y="390075"/>
                  <a:pt x="107286" y="392188"/>
                  <a:pt x="105502" y="393972"/>
                </a:cubicBezTo>
                <a:cubicBezTo>
                  <a:pt x="103718" y="395756"/>
                  <a:pt x="101605" y="396648"/>
                  <a:pt x="99163" y="396648"/>
                </a:cubicBezTo>
                <a:lnTo>
                  <a:pt x="81134" y="396648"/>
                </a:lnTo>
                <a:cubicBezTo>
                  <a:pt x="78693" y="396648"/>
                  <a:pt x="76580" y="395756"/>
                  <a:pt x="74795" y="393972"/>
                </a:cubicBezTo>
                <a:cubicBezTo>
                  <a:pt x="73011" y="392188"/>
                  <a:pt x="72119" y="390075"/>
                  <a:pt x="72119" y="387634"/>
                </a:cubicBezTo>
                <a:lnTo>
                  <a:pt x="72119" y="369604"/>
                </a:lnTo>
                <a:cubicBezTo>
                  <a:pt x="72119" y="367162"/>
                  <a:pt x="73011" y="365050"/>
                  <a:pt x="74795" y="363266"/>
                </a:cubicBezTo>
                <a:cubicBezTo>
                  <a:pt x="76580" y="361481"/>
                  <a:pt x="78693" y="360589"/>
                  <a:pt x="81134" y="360589"/>
                </a:cubicBezTo>
                <a:close/>
                <a:moveTo>
                  <a:pt x="297487" y="288471"/>
                </a:moveTo>
                <a:lnTo>
                  <a:pt x="315517" y="288471"/>
                </a:lnTo>
                <a:cubicBezTo>
                  <a:pt x="317958" y="288471"/>
                  <a:pt x="320072" y="289363"/>
                  <a:pt x="321855" y="291148"/>
                </a:cubicBezTo>
                <a:cubicBezTo>
                  <a:pt x="323640" y="292932"/>
                  <a:pt x="324532" y="295045"/>
                  <a:pt x="324532" y="297486"/>
                </a:cubicBezTo>
                <a:lnTo>
                  <a:pt x="324532" y="315516"/>
                </a:lnTo>
                <a:cubicBezTo>
                  <a:pt x="324532" y="317957"/>
                  <a:pt x="323640" y="320070"/>
                  <a:pt x="321855" y="321854"/>
                </a:cubicBezTo>
                <a:cubicBezTo>
                  <a:pt x="320072" y="323638"/>
                  <a:pt x="317958" y="324530"/>
                  <a:pt x="315517" y="324530"/>
                </a:cubicBezTo>
                <a:lnTo>
                  <a:pt x="297487" y="324530"/>
                </a:lnTo>
                <a:cubicBezTo>
                  <a:pt x="295046" y="324530"/>
                  <a:pt x="292933" y="323638"/>
                  <a:pt x="291149" y="321854"/>
                </a:cubicBezTo>
                <a:cubicBezTo>
                  <a:pt x="289365" y="320070"/>
                  <a:pt x="288473" y="317957"/>
                  <a:pt x="288473" y="315516"/>
                </a:cubicBezTo>
                <a:lnTo>
                  <a:pt x="288473" y="297486"/>
                </a:lnTo>
                <a:cubicBezTo>
                  <a:pt x="288473" y="295045"/>
                  <a:pt x="289365" y="292932"/>
                  <a:pt x="291149" y="291148"/>
                </a:cubicBezTo>
                <a:cubicBezTo>
                  <a:pt x="292933" y="289363"/>
                  <a:pt x="295046" y="288471"/>
                  <a:pt x="297487" y="288471"/>
                </a:cubicBezTo>
                <a:close/>
                <a:moveTo>
                  <a:pt x="225370" y="288471"/>
                </a:moveTo>
                <a:lnTo>
                  <a:pt x="243399" y="288471"/>
                </a:lnTo>
                <a:cubicBezTo>
                  <a:pt x="245841" y="288471"/>
                  <a:pt x="247953" y="289363"/>
                  <a:pt x="249738" y="291148"/>
                </a:cubicBezTo>
                <a:cubicBezTo>
                  <a:pt x="251522" y="292932"/>
                  <a:pt x="252414" y="295045"/>
                  <a:pt x="252414" y="297486"/>
                </a:cubicBezTo>
                <a:lnTo>
                  <a:pt x="252414" y="315516"/>
                </a:lnTo>
                <a:cubicBezTo>
                  <a:pt x="252414" y="317957"/>
                  <a:pt x="251522" y="320070"/>
                  <a:pt x="249738" y="321854"/>
                </a:cubicBezTo>
                <a:cubicBezTo>
                  <a:pt x="247953" y="323638"/>
                  <a:pt x="245841" y="324530"/>
                  <a:pt x="243399" y="324530"/>
                </a:cubicBezTo>
                <a:lnTo>
                  <a:pt x="225370" y="324530"/>
                </a:lnTo>
                <a:cubicBezTo>
                  <a:pt x="222928" y="324530"/>
                  <a:pt x="220816" y="323638"/>
                  <a:pt x="219031" y="321854"/>
                </a:cubicBezTo>
                <a:cubicBezTo>
                  <a:pt x="217247" y="320070"/>
                  <a:pt x="216355" y="317957"/>
                  <a:pt x="216355" y="315516"/>
                </a:cubicBezTo>
                <a:lnTo>
                  <a:pt x="216355" y="297486"/>
                </a:lnTo>
                <a:cubicBezTo>
                  <a:pt x="216355" y="295045"/>
                  <a:pt x="217247" y="292932"/>
                  <a:pt x="219031" y="291148"/>
                </a:cubicBezTo>
                <a:cubicBezTo>
                  <a:pt x="220816" y="289363"/>
                  <a:pt x="222928" y="288471"/>
                  <a:pt x="225370" y="288471"/>
                </a:cubicBezTo>
                <a:close/>
                <a:moveTo>
                  <a:pt x="153251" y="288471"/>
                </a:moveTo>
                <a:lnTo>
                  <a:pt x="171281" y="288471"/>
                </a:lnTo>
                <a:cubicBezTo>
                  <a:pt x="173723" y="288471"/>
                  <a:pt x="175836" y="289363"/>
                  <a:pt x="177619" y="291148"/>
                </a:cubicBezTo>
                <a:cubicBezTo>
                  <a:pt x="179404" y="292932"/>
                  <a:pt x="180296" y="295045"/>
                  <a:pt x="180296" y="297486"/>
                </a:cubicBezTo>
                <a:lnTo>
                  <a:pt x="180296" y="315516"/>
                </a:lnTo>
                <a:cubicBezTo>
                  <a:pt x="180296" y="317957"/>
                  <a:pt x="179404" y="320070"/>
                  <a:pt x="177619" y="321854"/>
                </a:cubicBezTo>
                <a:cubicBezTo>
                  <a:pt x="175836" y="323638"/>
                  <a:pt x="173723" y="324530"/>
                  <a:pt x="171281" y="324530"/>
                </a:cubicBezTo>
                <a:lnTo>
                  <a:pt x="153251" y="324530"/>
                </a:lnTo>
                <a:cubicBezTo>
                  <a:pt x="150810" y="324530"/>
                  <a:pt x="148697" y="323638"/>
                  <a:pt x="146913" y="321854"/>
                </a:cubicBezTo>
                <a:cubicBezTo>
                  <a:pt x="145129" y="320070"/>
                  <a:pt x="144237" y="317957"/>
                  <a:pt x="144237" y="315516"/>
                </a:cubicBezTo>
                <a:lnTo>
                  <a:pt x="144237" y="297486"/>
                </a:lnTo>
                <a:cubicBezTo>
                  <a:pt x="144237" y="295045"/>
                  <a:pt x="145129" y="292932"/>
                  <a:pt x="146913" y="291148"/>
                </a:cubicBezTo>
                <a:cubicBezTo>
                  <a:pt x="148697" y="289363"/>
                  <a:pt x="150810" y="288471"/>
                  <a:pt x="153251" y="288471"/>
                </a:cubicBezTo>
                <a:close/>
                <a:moveTo>
                  <a:pt x="81134" y="288471"/>
                </a:moveTo>
                <a:lnTo>
                  <a:pt x="99163" y="288471"/>
                </a:lnTo>
                <a:cubicBezTo>
                  <a:pt x="101605" y="288471"/>
                  <a:pt x="103718" y="289363"/>
                  <a:pt x="105502" y="291148"/>
                </a:cubicBezTo>
                <a:cubicBezTo>
                  <a:pt x="107286" y="292932"/>
                  <a:pt x="108178" y="295045"/>
                  <a:pt x="108178" y="297486"/>
                </a:cubicBezTo>
                <a:lnTo>
                  <a:pt x="108178" y="315516"/>
                </a:lnTo>
                <a:cubicBezTo>
                  <a:pt x="108178" y="317957"/>
                  <a:pt x="107286" y="320070"/>
                  <a:pt x="105502" y="321854"/>
                </a:cubicBezTo>
                <a:cubicBezTo>
                  <a:pt x="103718" y="323638"/>
                  <a:pt x="101605" y="324530"/>
                  <a:pt x="99163" y="324530"/>
                </a:cubicBezTo>
                <a:lnTo>
                  <a:pt x="81134" y="324530"/>
                </a:lnTo>
                <a:cubicBezTo>
                  <a:pt x="78693" y="324530"/>
                  <a:pt x="76580" y="323638"/>
                  <a:pt x="74795" y="321854"/>
                </a:cubicBezTo>
                <a:cubicBezTo>
                  <a:pt x="73011" y="320070"/>
                  <a:pt x="72119" y="317957"/>
                  <a:pt x="72119" y="315516"/>
                </a:cubicBezTo>
                <a:lnTo>
                  <a:pt x="72119" y="297486"/>
                </a:lnTo>
                <a:cubicBezTo>
                  <a:pt x="72119" y="295045"/>
                  <a:pt x="73011" y="292932"/>
                  <a:pt x="74795" y="291148"/>
                </a:cubicBezTo>
                <a:cubicBezTo>
                  <a:pt x="76580" y="289363"/>
                  <a:pt x="78693" y="288471"/>
                  <a:pt x="81134" y="288471"/>
                </a:cubicBezTo>
                <a:close/>
                <a:moveTo>
                  <a:pt x="297487" y="216353"/>
                </a:moveTo>
                <a:lnTo>
                  <a:pt x="315517" y="216353"/>
                </a:lnTo>
                <a:cubicBezTo>
                  <a:pt x="317958" y="216353"/>
                  <a:pt x="320072" y="217245"/>
                  <a:pt x="321855" y="219029"/>
                </a:cubicBezTo>
                <a:cubicBezTo>
                  <a:pt x="323640" y="220813"/>
                  <a:pt x="324532" y="222926"/>
                  <a:pt x="324532" y="225367"/>
                </a:cubicBezTo>
                <a:lnTo>
                  <a:pt x="324532" y="243397"/>
                </a:lnTo>
                <a:cubicBezTo>
                  <a:pt x="324532" y="245838"/>
                  <a:pt x="323640" y="247951"/>
                  <a:pt x="321855" y="249735"/>
                </a:cubicBezTo>
                <a:cubicBezTo>
                  <a:pt x="320072" y="251519"/>
                  <a:pt x="317958" y="252411"/>
                  <a:pt x="315517" y="252411"/>
                </a:cubicBezTo>
                <a:lnTo>
                  <a:pt x="297487" y="252411"/>
                </a:lnTo>
                <a:cubicBezTo>
                  <a:pt x="295046" y="252411"/>
                  <a:pt x="292933" y="251519"/>
                  <a:pt x="291149" y="249735"/>
                </a:cubicBezTo>
                <a:cubicBezTo>
                  <a:pt x="289365" y="247951"/>
                  <a:pt x="288473" y="245838"/>
                  <a:pt x="288473" y="243397"/>
                </a:cubicBezTo>
                <a:lnTo>
                  <a:pt x="288473" y="225367"/>
                </a:lnTo>
                <a:cubicBezTo>
                  <a:pt x="288473" y="222926"/>
                  <a:pt x="289365" y="220813"/>
                  <a:pt x="291149" y="219029"/>
                </a:cubicBezTo>
                <a:cubicBezTo>
                  <a:pt x="292933" y="217245"/>
                  <a:pt x="295046" y="216353"/>
                  <a:pt x="297487" y="216353"/>
                </a:cubicBezTo>
                <a:close/>
                <a:moveTo>
                  <a:pt x="225370" y="216353"/>
                </a:moveTo>
                <a:lnTo>
                  <a:pt x="243399" y="216353"/>
                </a:lnTo>
                <a:cubicBezTo>
                  <a:pt x="245841" y="216353"/>
                  <a:pt x="247953" y="217245"/>
                  <a:pt x="249738" y="219029"/>
                </a:cubicBezTo>
                <a:cubicBezTo>
                  <a:pt x="251522" y="220813"/>
                  <a:pt x="252414" y="222926"/>
                  <a:pt x="252414" y="225367"/>
                </a:cubicBezTo>
                <a:lnTo>
                  <a:pt x="252414" y="243397"/>
                </a:lnTo>
                <a:cubicBezTo>
                  <a:pt x="252414" y="245838"/>
                  <a:pt x="251522" y="247951"/>
                  <a:pt x="249738" y="249735"/>
                </a:cubicBezTo>
                <a:cubicBezTo>
                  <a:pt x="247953" y="251519"/>
                  <a:pt x="245841" y="252411"/>
                  <a:pt x="243399" y="252411"/>
                </a:cubicBezTo>
                <a:lnTo>
                  <a:pt x="225370" y="252411"/>
                </a:lnTo>
                <a:cubicBezTo>
                  <a:pt x="222928" y="252411"/>
                  <a:pt x="220816" y="251519"/>
                  <a:pt x="219031" y="249735"/>
                </a:cubicBezTo>
                <a:cubicBezTo>
                  <a:pt x="217247" y="247951"/>
                  <a:pt x="216355" y="245838"/>
                  <a:pt x="216355" y="243397"/>
                </a:cubicBezTo>
                <a:lnTo>
                  <a:pt x="216355" y="225367"/>
                </a:lnTo>
                <a:cubicBezTo>
                  <a:pt x="216355" y="222926"/>
                  <a:pt x="217247" y="220813"/>
                  <a:pt x="219031" y="219029"/>
                </a:cubicBezTo>
                <a:cubicBezTo>
                  <a:pt x="220816" y="217245"/>
                  <a:pt x="222928" y="216353"/>
                  <a:pt x="225370" y="216353"/>
                </a:cubicBezTo>
                <a:close/>
                <a:moveTo>
                  <a:pt x="153251" y="216353"/>
                </a:moveTo>
                <a:lnTo>
                  <a:pt x="171281" y="216353"/>
                </a:lnTo>
                <a:cubicBezTo>
                  <a:pt x="173723" y="216353"/>
                  <a:pt x="175836" y="217245"/>
                  <a:pt x="177619" y="219029"/>
                </a:cubicBezTo>
                <a:cubicBezTo>
                  <a:pt x="179404" y="220813"/>
                  <a:pt x="180296" y="222926"/>
                  <a:pt x="180296" y="225367"/>
                </a:cubicBezTo>
                <a:lnTo>
                  <a:pt x="180296" y="243397"/>
                </a:lnTo>
                <a:cubicBezTo>
                  <a:pt x="180296" y="245838"/>
                  <a:pt x="179404" y="247951"/>
                  <a:pt x="177619" y="249735"/>
                </a:cubicBezTo>
                <a:cubicBezTo>
                  <a:pt x="175836" y="251519"/>
                  <a:pt x="173723" y="252411"/>
                  <a:pt x="171281" y="252411"/>
                </a:cubicBezTo>
                <a:lnTo>
                  <a:pt x="153251" y="252411"/>
                </a:lnTo>
                <a:cubicBezTo>
                  <a:pt x="150810" y="252411"/>
                  <a:pt x="148697" y="251519"/>
                  <a:pt x="146913" y="249735"/>
                </a:cubicBezTo>
                <a:cubicBezTo>
                  <a:pt x="145129" y="247951"/>
                  <a:pt x="144237" y="245838"/>
                  <a:pt x="144237" y="243397"/>
                </a:cubicBezTo>
                <a:lnTo>
                  <a:pt x="144237" y="225367"/>
                </a:lnTo>
                <a:cubicBezTo>
                  <a:pt x="144237" y="222926"/>
                  <a:pt x="145129" y="220813"/>
                  <a:pt x="146913" y="219029"/>
                </a:cubicBezTo>
                <a:cubicBezTo>
                  <a:pt x="148697" y="217245"/>
                  <a:pt x="150810" y="216353"/>
                  <a:pt x="153251" y="216353"/>
                </a:cubicBezTo>
                <a:close/>
                <a:moveTo>
                  <a:pt x="81134" y="216353"/>
                </a:moveTo>
                <a:lnTo>
                  <a:pt x="99163" y="216353"/>
                </a:lnTo>
                <a:cubicBezTo>
                  <a:pt x="101605" y="216353"/>
                  <a:pt x="103718" y="217245"/>
                  <a:pt x="105502" y="219029"/>
                </a:cubicBezTo>
                <a:cubicBezTo>
                  <a:pt x="107286" y="220813"/>
                  <a:pt x="108178" y="222926"/>
                  <a:pt x="108178" y="225367"/>
                </a:cubicBezTo>
                <a:lnTo>
                  <a:pt x="108178" y="243397"/>
                </a:lnTo>
                <a:cubicBezTo>
                  <a:pt x="108178" y="245838"/>
                  <a:pt x="107286" y="247951"/>
                  <a:pt x="105502" y="249735"/>
                </a:cubicBezTo>
                <a:cubicBezTo>
                  <a:pt x="103718" y="251519"/>
                  <a:pt x="101605" y="252411"/>
                  <a:pt x="99163" y="252411"/>
                </a:cubicBezTo>
                <a:lnTo>
                  <a:pt x="81134" y="252411"/>
                </a:lnTo>
                <a:cubicBezTo>
                  <a:pt x="78693" y="252411"/>
                  <a:pt x="76580" y="251519"/>
                  <a:pt x="74795" y="249735"/>
                </a:cubicBezTo>
                <a:cubicBezTo>
                  <a:pt x="73011" y="247951"/>
                  <a:pt x="72119" y="245838"/>
                  <a:pt x="72119" y="243397"/>
                </a:cubicBezTo>
                <a:lnTo>
                  <a:pt x="72119" y="225367"/>
                </a:lnTo>
                <a:cubicBezTo>
                  <a:pt x="72119" y="222926"/>
                  <a:pt x="73011" y="220813"/>
                  <a:pt x="74795" y="219029"/>
                </a:cubicBezTo>
                <a:cubicBezTo>
                  <a:pt x="76580" y="217245"/>
                  <a:pt x="78693" y="216353"/>
                  <a:pt x="81134" y="216353"/>
                </a:cubicBezTo>
                <a:close/>
                <a:moveTo>
                  <a:pt x="297487" y="144236"/>
                </a:moveTo>
                <a:lnTo>
                  <a:pt x="315517" y="144236"/>
                </a:lnTo>
                <a:cubicBezTo>
                  <a:pt x="317958" y="144236"/>
                  <a:pt x="320072" y="145128"/>
                  <a:pt x="321855" y="146912"/>
                </a:cubicBezTo>
                <a:cubicBezTo>
                  <a:pt x="323640" y="148696"/>
                  <a:pt x="324532" y="150809"/>
                  <a:pt x="324532" y="153251"/>
                </a:cubicBezTo>
                <a:lnTo>
                  <a:pt x="324532" y="171280"/>
                </a:lnTo>
                <a:cubicBezTo>
                  <a:pt x="324532" y="173721"/>
                  <a:pt x="323640" y="175834"/>
                  <a:pt x="321855" y="177619"/>
                </a:cubicBezTo>
                <a:cubicBezTo>
                  <a:pt x="320072" y="179402"/>
                  <a:pt x="317958" y="180295"/>
                  <a:pt x="315517" y="180295"/>
                </a:cubicBezTo>
                <a:lnTo>
                  <a:pt x="297487" y="180295"/>
                </a:lnTo>
                <a:cubicBezTo>
                  <a:pt x="295046" y="180295"/>
                  <a:pt x="292933" y="179402"/>
                  <a:pt x="291149" y="177619"/>
                </a:cubicBezTo>
                <a:cubicBezTo>
                  <a:pt x="289365" y="175834"/>
                  <a:pt x="288473" y="173721"/>
                  <a:pt x="288473" y="171280"/>
                </a:cubicBezTo>
                <a:lnTo>
                  <a:pt x="288473" y="153251"/>
                </a:lnTo>
                <a:cubicBezTo>
                  <a:pt x="288473" y="150809"/>
                  <a:pt x="289365" y="148696"/>
                  <a:pt x="291149" y="146912"/>
                </a:cubicBezTo>
                <a:cubicBezTo>
                  <a:pt x="292933" y="145128"/>
                  <a:pt x="295046" y="144236"/>
                  <a:pt x="297487" y="144236"/>
                </a:cubicBezTo>
                <a:close/>
                <a:moveTo>
                  <a:pt x="225370" y="144236"/>
                </a:moveTo>
                <a:lnTo>
                  <a:pt x="243399" y="144236"/>
                </a:lnTo>
                <a:cubicBezTo>
                  <a:pt x="245841" y="144236"/>
                  <a:pt x="247953" y="145128"/>
                  <a:pt x="249738" y="146912"/>
                </a:cubicBezTo>
                <a:cubicBezTo>
                  <a:pt x="251522" y="148696"/>
                  <a:pt x="252414" y="150809"/>
                  <a:pt x="252414" y="153251"/>
                </a:cubicBezTo>
                <a:lnTo>
                  <a:pt x="252414" y="171280"/>
                </a:lnTo>
                <a:cubicBezTo>
                  <a:pt x="252414" y="173721"/>
                  <a:pt x="251522" y="175834"/>
                  <a:pt x="249738" y="177619"/>
                </a:cubicBezTo>
                <a:cubicBezTo>
                  <a:pt x="247953" y="179402"/>
                  <a:pt x="245841" y="180295"/>
                  <a:pt x="243399" y="180295"/>
                </a:cubicBezTo>
                <a:lnTo>
                  <a:pt x="225370" y="180295"/>
                </a:lnTo>
                <a:cubicBezTo>
                  <a:pt x="222928" y="180295"/>
                  <a:pt x="220816" y="179402"/>
                  <a:pt x="219031" y="177619"/>
                </a:cubicBezTo>
                <a:cubicBezTo>
                  <a:pt x="217247" y="175834"/>
                  <a:pt x="216355" y="173721"/>
                  <a:pt x="216355" y="171280"/>
                </a:cubicBezTo>
                <a:lnTo>
                  <a:pt x="216355" y="153251"/>
                </a:lnTo>
                <a:cubicBezTo>
                  <a:pt x="216355" y="150809"/>
                  <a:pt x="217247" y="148696"/>
                  <a:pt x="219031" y="146912"/>
                </a:cubicBezTo>
                <a:cubicBezTo>
                  <a:pt x="220816" y="145128"/>
                  <a:pt x="222928" y="144236"/>
                  <a:pt x="225370" y="144236"/>
                </a:cubicBezTo>
                <a:close/>
                <a:moveTo>
                  <a:pt x="153251" y="144236"/>
                </a:moveTo>
                <a:lnTo>
                  <a:pt x="171281" y="144236"/>
                </a:lnTo>
                <a:cubicBezTo>
                  <a:pt x="173723" y="144236"/>
                  <a:pt x="175836" y="145128"/>
                  <a:pt x="177619" y="146912"/>
                </a:cubicBezTo>
                <a:cubicBezTo>
                  <a:pt x="179404" y="148696"/>
                  <a:pt x="180296" y="150809"/>
                  <a:pt x="180296" y="153251"/>
                </a:cubicBezTo>
                <a:lnTo>
                  <a:pt x="180296" y="171280"/>
                </a:lnTo>
                <a:cubicBezTo>
                  <a:pt x="180296" y="173721"/>
                  <a:pt x="179404" y="175834"/>
                  <a:pt x="177619" y="177619"/>
                </a:cubicBezTo>
                <a:cubicBezTo>
                  <a:pt x="175836" y="179402"/>
                  <a:pt x="173723" y="180295"/>
                  <a:pt x="171281" y="180295"/>
                </a:cubicBezTo>
                <a:lnTo>
                  <a:pt x="153251" y="180295"/>
                </a:lnTo>
                <a:cubicBezTo>
                  <a:pt x="150810" y="180295"/>
                  <a:pt x="148697" y="179402"/>
                  <a:pt x="146913" y="177619"/>
                </a:cubicBezTo>
                <a:cubicBezTo>
                  <a:pt x="145129" y="175834"/>
                  <a:pt x="144237" y="173721"/>
                  <a:pt x="144237" y="171280"/>
                </a:cubicBezTo>
                <a:lnTo>
                  <a:pt x="144237" y="153251"/>
                </a:lnTo>
                <a:cubicBezTo>
                  <a:pt x="144237" y="150809"/>
                  <a:pt x="145129" y="148696"/>
                  <a:pt x="146913" y="146912"/>
                </a:cubicBezTo>
                <a:cubicBezTo>
                  <a:pt x="148697" y="145128"/>
                  <a:pt x="150810" y="144236"/>
                  <a:pt x="153251" y="144236"/>
                </a:cubicBezTo>
                <a:close/>
                <a:moveTo>
                  <a:pt x="81134" y="144236"/>
                </a:moveTo>
                <a:lnTo>
                  <a:pt x="99163" y="144236"/>
                </a:lnTo>
                <a:cubicBezTo>
                  <a:pt x="101605" y="144236"/>
                  <a:pt x="103718" y="145128"/>
                  <a:pt x="105502" y="146912"/>
                </a:cubicBezTo>
                <a:cubicBezTo>
                  <a:pt x="107286" y="148696"/>
                  <a:pt x="108178" y="150809"/>
                  <a:pt x="108178" y="153251"/>
                </a:cubicBezTo>
                <a:lnTo>
                  <a:pt x="108178" y="171280"/>
                </a:lnTo>
                <a:cubicBezTo>
                  <a:pt x="108178" y="173721"/>
                  <a:pt x="107286" y="175834"/>
                  <a:pt x="105502" y="177619"/>
                </a:cubicBezTo>
                <a:cubicBezTo>
                  <a:pt x="103718" y="179402"/>
                  <a:pt x="101605" y="180295"/>
                  <a:pt x="99163" y="180295"/>
                </a:cubicBezTo>
                <a:lnTo>
                  <a:pt x="81134" y="180295"/>
                </a:lnTo>
                <a:cubicBezTo>
                  <a:pt x="78693" y="180295"/>
                  <a:pt x="76580" y="179402"/>
                  <a:pt x="74795" y="177619"/>
                </a:cubicBezTo>
                <a:cubicBezTo>
                  <a:pt x="73011" y="175834"/>
                  <a:pt x="72119" y="173721"/>
                  <a:pt x="72119" y="171280"/>
                </a:cubicBezTo>
                <a:lnTo>
                  <a:pt x="72119" y="153251"/>
                </a:lnTo>
                <a:cubicBezTo>
                  <a:pt x="72119" y="150809"/>
                  <a:pt x="73011" y="148696"/>
                  <a:pt x="74795" y="146912"/>
                </a:cubicBezTo>
                <a:cubicBezTo>
                  <a:pt x="76580" y="145128"/>
                  <a:pt x="78693" y="144236"/>
                  <a:pt x="81134" y="144236"/>
                </a:cubicBezTo>
                <a:close/>
                <a:moveTo>
                  <a:pt x="297487" y="72118"/>
                </a:moveTo>
                <a:lnTo>
                  <a:pt x="315517" y="72118"/>
                </a:lnTo>
                <a:cubicBezTo>
                  <a:pt x="317958" y="72118"/>
                  <a:pt x="320072" y="73010"/>
                  <a:pt x="321855" y="74794"/>
                </a:cubicBezTo>
                <a:cubicBezTo>
                  <a:pt x="323640" y="76578"/>
                  <a:pt x="324532" y="78691"/>
                  <a:pt x="324532" y="81133"/>
                </a:cubicBezTo>
                <a:lnTo>
                  <a:pt x="324532" y="99162"/>
                </a:lnTo>
                <a:cubicBezTo>
                  <a:pt x="324532" y="101603"/>
                  <a:pt x="323640" y="103716"/>
                  <a:pt x="321855" y="105501"/>
                </a:cubicBezTo>
                <a:cubicBezTo>
                  <a:pt x="320072" y="107285"/>
                  <a:pt x="317958" y="108177"/>
                  <a:pt x="315517" y="108177"/>
                </a:cubicBezTo>
                <a:lnTo>
                  <a:pt x="297487" y="108177"/>
                </a:lnTo>
                <a:cubicBezTo>
                  <a:pt x="295046" y="108177"/>
                  <a:pt x="292933" y="107285"/>
                  <a:pt x="291149" y="105501"/>
                </a:cubicBezTo>
                <a:cubicBezTo>
                  <a:pt x="289365" y="103716"/>
                  <a:pt x="288473" y="101603"/>
                  <a:pt x="288473" y="99162"/>
                </a:cubicBezTo>
                <a:lnTo>
                  <a:pt x="288473" y="81133"/>
                </a:lnTo>
                <a:cubicBezTo>
                  <a:pt x="288473" y="78691"/>
                  <a:pt x="289365" y="76578"/>
                  <a:pt x="291149" y="74794"/>
                </a:cubicBezTo>
                <a:cubicBezTo>
                  <a:pt x="292933" y="73010"/>
                  <a:pt x="295046" y="72118"/>
                  <a:pt x="297487" y="72118"/>
                </a:cubicBezTo>
                <a:close/>
                <a:moveTo>
                  <a:pt x="225370" y="72118"/>
                </a:moveTo>
                <a:lnTo>
                  <a:pt x="243399" y="72118"/>
                </a:lnTo>
                <a:cubicBezTo>
                  <a:pt x="245841" y="72118"/>
                  <a:pt x="247953" y="73010"/>
                  <a:pt x="249738" y="74794"/>
                </a:cubicBezTo>
                <a:cubicBezTo>
                  <a:pt x="251522" y="76578"/>
                  <a:pt x="252414" y="78691"/>
                  <a:pt x="252414" y="81133"/>
                </a:cubicBezTo>
                <a:lnTo>
                  <a:pt x="252414" y="99162"/>
                </a:lnTo>
                <a:cubicBezTo>
                  <a:pt x="252414" y="101603"/>
                  <a:pt x="251522" y="103716"/>
                  <a:pt x="249738" y="105501"/>
                </a:cubicBezTo>
                <a:cubicBezTo>
                  <a:pt x="247953" y="107285"/>
                  <a:pt x="245841" y="108177"/>
                  <a:pt x="243399" y="108177"/>
                </a:cubicBezTo>
                <a:lnTo>
                  <a:pt x="225370" y="108177"/>
                </a:lnTo>
                <a:cubicBezTo>
                  <a:pt x="222928" y="108177"/>
                  <a:pt x="220816" y="107285"/>
                  <a:pt x="219031" y="105501"/>
                </a:cubicBezTo>
                <a:cubicBezTo>
                  <a:pt x="217247" y="103716"/>
                  <a:pt x="216355" y="101603"/>
                  <a:pt x="216355" y="99162"/>
                </a:cubicBezTo>
                <a:lnTo>
                  <a:pt x="216355" y="81133"/>
                </a:lnTo>
                <a:cubicBezTo>
                  <a:pt x="216355" y="78691"/>
                  <a:pt x="217247" y="76578"/>
                  <a:pt x="219031" y="74794"/>
                </a:cubicBezTo>
                <a:cubicBezTo>
                  <a:pt x="220816" y="73010"/>
                  <a:pt x="222928" y="72118"/>
                  <a:pt x="225370" y="72118"/>
                </a:cubicBezTo>
                <a:close/>
                <a:moveTo>
                  <a:pt x="153251" y="72118"/>
                </a:moveTo>
                <a:lnTo>
                  <a:pt x="171281" y="72118"/>
                </a:lnTo>
                <a:cubicBezTo>
                  <a:pt x="173723" y="72118"/>
                  <a:pt x="175836" y="73010"/>
                  <a:pt x="177619" y="74794"/>
                </a:cubicBezTo>
                <a:cubicBezTo>
                  <a:pt x="179404" y="76578"/>
                  <a:pt x="180296" y="78691"/>
                  <a:pt x="180296" y="81133"/>
                </a:cubicBezTo>
                <a:lnTo>
                  <a:pt x="180296" y="99162"/>
                </a:lnTo>
                <a:cubicBezTo>
                  <a:pt x="180296" y="101603"/>
                  <a:pt x="179404" y="103716"/>
                  <a:pt x="177619" y="105501"/>
                </a:cubicBezTo>
                <a:cubicBezTo>
                  <a:pt x="175836" y="107285"/>
                  <a:pt x="173723" y="108177"/>
                  <a:pt x="171281" y="108177"/>
                </a:cubicBezTo>
                <a:lnTo>
                  <a:pt x="153251" y="108177"/>
                </a:lnTo>
                <a:cubicBezTo>
                  <a:pt x="150810" y="108177"/>
                  <a:pt x="148697" y="107285"/>
                  <a:pt x="146913" y="105501"/>
                </a:cubicBezTo>
                <a:cubicBezTo>
                  <a:pt x="145129" y="103716"/>
                  <a:pt x="144237" y="101603"/>
                  <a:pt x="144237" y="99162"/>
                </a:cubicBezTo>
                <a:lnTo>
                  <a:pt x="144237" y="81133"/>
                </a:lnTo>
                <a:cubicBezTo>
                  <a:pt x="144237" y="78691"/>
                  <a:pt x="145129" y="76578"/>
                  <a:pt x="146913" y="74794"/>
                </a:cubicBezTo>
                <a:cubicBezTo>
                  <a:pt x="148697" y="73010"/>
                  <a:pt x="150810" y="72118"/>
                  <a:pt x="153251" y="72118"/>
                </a:cubicBezTo>
                <a:close/>
                <a:moveTo>
                  <a:pt x="81134" y="72118"/>
                </a:moveTo>
                <a:lnTo>
                  <a:pt x="99163" y="72118"/>
                </a:lnTo>
                <a:cubicBezTo>
                  <a:pt x="101605" y="72118"/>
                  <a:pt x="103718" y="73010"/>
                  <a:pt x="105502" y="74794"/>
                </a:cubicBezTo>
                <a:cubicBezTo>
                  <a:pt x="107286" y="76578"/>
                  <a:pt x="108178" y="78691"/>
                  <a:pt x="108178" y="81133"/>
                </a:cubicBezTo>
                <a:lnTo>
                  <a:pt x="108178" y="99162"/>
                </a:lnTo>
                <a:cubicBezTo>
                  <a:pt x="108178" y="101603"/>
                  <a:pt x="107286" y="103716"/>
                  <a:pt x="105502" y="105501"/>
                </a:cubicBezTo>
                <a:cubicBezTo>
                  <a:pt x="103718" y="107285"/>
                  <a:pt x="101605" y="108177"/>
                  <a:pt x="99163" y="108177"/>
                </a:cubicBezTo>
                <a:lnTo>
                  <a:pt x="81134" y="108177"/>
                </a:lnTo>
                <a:cubicBezTo>
                  <a:pt x="78693" y="108177"/>
                  <a:pt x="76580" y="107285"/>
                  <a:pt x="74795" y="105501"/>
                </a:cubicBezTo>
                <a:cubicBezTo>
                  <a:pt x="73011" y="103716"/>
                  <a:pt x="72119" y="101603"/>
                  <a:pt x="72119" y="99162"/>
                </a:cubicBezTo>
                <a:lnTo>
                  <a:pt x="72119" y="81133"/>
                </a:lnTo>
                <a:cubicBezTo>
                  <a:pt x="72119" y="78691"/>
                  <a:pt x="73011" y="76578"/>
                  <a:pt x="74795" y="74794"/>
                </a:cubicBezTo>
                <a:cubicBezTo>
                  <a:pt x="76580" y="73010"/>
                  <a:pt x="78693" y="72118"/>
                  <a:pt x="81134" y="72118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144236" y="468766"/>
                </a:lnTo>
                <a:lnTo>
                  <a:pt x="144236" y="405663"/>
                </a:lnTo>
                <a:cubicBezTo>
                  <a:pt x="144236" y="403221"/>
                  <a:pt x="145128" y="401109"/>
                  <a:pt x="146912" y="399324"/>
                </a:cubicBezTo>
                <a:cubicBezTo>
                  <a:pt x="148696" y="397540"/>
                  <a:pt x="150809" y="396648"/>
                  <a:pt x="153250" y="396648"/>
                </a:cubicBezTo>
                <a:lnTo>
                  <a:pt x="243398" y="396648"/>
                </a:lnTo>
                <a:cubicBezTo>
                  <a:pt x="245840" y="396648"/>
                  <a:pt x="247952" y="397540"/>
                  <a:pt x="249737" y="399324"/>
                </a:cubicBezTo>
                <a:cubicBezTo>
                  <a:pt x="251521" y="401109"/>
                  <a:pt x="252413" y="403221"/>
                  <a:pt x="252413" y="405663"/>
                </a:cubicBezTo>
                <a:lnTo>
                  <a:pt x="252413" y="468766"/>
                </a:lnTo>
                <a:lnTo>
                  <a:pt x="360590" y="468766"/>
                </a:lnTo>
                <a:lnTo>
                  <a:pt x="360590" y="36059"/>
                </a:lnTo>
                <a:close/>
                <a:moveTo>
                  <a:pt x="18030" y="0"/>
                </a:moveTo>
                <a:lnTo>
                  <a:pt x="378619" y="0"/>
                </a:lnTo>
                <a:cubicBezTo>
                  <a:pt x="383502" y="0"/>
                  <a:pt x="387728" y="1784"/>
                  <a:pt x="391296" y="5353"/>
                </a:cubicBezTo>
                <a:cubicBezTo>
                  <a:pt x="394865" y="8921"/>
                  <a:pt x="396648" y="13147"/>
                  <a:pt x="396648" y="18029"/>
                </a:cubicBezTo>
                <a:lnTo>
                  <a:pt x="396648" y="486796"/>
                </a:lnTo>
                <a:cubicBezTo>
                  <a:pt x="396648" y="491679"/>
                  <a:pt x="394865" y="495904"/>
                  <a:pt x="391296" y="499473"/>
                </a:cubicBezTo>
                <a:cubicBezTo>
                  <a:pt x="387728" y="503041"/>
                  <a:pt x="383502" y="504825"/>
                  <a:pt x="378619" y="504825"/>
                </a:cubicBezTo>
                <a:lnTo>
                  <a:pt x="18030" y="504825"/>
                </a:lnTo>
                <a:cubicBezTo>
                  <a:pt x="13147" y="504825"/>
                  <a:pt x="8921" y="503041"/>
                  <a:pt x="5352" y="499473"/>
                </a:cubicBezTo>
                <a:cubicBezTo>
                  <a:pt x="1784" y="495904"/>
                  <a:pt x="0" y="491679"/>
                  <a:pt x="0" y="486796"/>
                </a:cubicBezTo>
                <a:lnTo>
                  <a:pt x="0" y="18029"/>
                </a:lnTo>
                <a:cubicBezTo>
                  <a:pt x="0" y="13147"/>
                  <a:pt x="1784" y="8921"/>
                  <a:pt x="5352" y="5353"/>
                </a:cubicBezTo>
                <a:cubicBezTo>
                  <a:pt x="8921" y="1784"/>
                  <a:pt x="13147" y="0"/>
                  <a:pt x="1803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9" name="Freeform 234"/>
          <p:cNvSpPr/>
          <p:nvPr/>
        </p:nvSpPr>
        <p:spPr>
          <a:xfrm>
            <a:off x="6309635" y="4293096"/>
            <a:ext cx="562021" cy="695302"/>
          </a:xfrm>
          <a:custGeom>
            <a:avLst/>
            <a:gdLst/>
            <a:ahLst/>
            <a:cxnLst/>
            <a:rect l="l" t="t" r="r" b="b"/>
            <a:pathLst>
              <a:path w="468766" h="396648">
                <a:moveTo>
                  <a:pt x="45073" y="0"/>
                </a:moveTo>
                <a:lnTo>
                  <a:pt x="423693" y="0"/>
                </a:lnTo>
                <a:cubicBezTo>
                  <a:pt x="436088" y="0"/>
                  <a:pt x="446699" y="4413"/>
                  <a:pt x="455526" y="13240"/>
                </a:cubicBezTo>
                <a:cubicBezTo>
                  <a:pt x="464353" y="22067"/>
                  <a:pt x="468766" y="32678"/>
                  <a:pt x="468766" y="45074"/>
                </a:cubicBezTo>
                <a:lnTo>
                  <a:pt x="468766" y="351575"/>
                </a:lnTo>
                <a:cubicBezTo>
                  <a:pt x="468766" y="363970"/>
                  <a:pt x="464353" y="374581"/>
                  <a:pt x="455526" y="383408"/>
                </a:cubicBezTo>
                <a:cubicBezTo>
                  <a:pt x="446699" y="392235"/>
                  <a:pt x="436088" y="396648"/>
                  <a:pt x="423693" y="396648"/>
                </a:cubicBezTo>
                <a:lnTo>
                  <a:pt x="45073" y="396648"/>
                </a:lnTo>
                <a:cubicBezTo>
                  <a:pt x="32678" y="396648"/>
                  <a:pt x="22067" y="392235"/>
                  <a:pt x="13240" y="383408"/>
                </a:cubicBezTo>
                <a:cubicBezTo>
                  <a:pt x="4413" y="374581"/>
                  <a:pt x="0" y="363970"/>
                  <a:pt x="0" y="351575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  <a:moveTo>
                  <a:pt x="45073" y="72118"/>
                </a:moveTo>
                <a:cubicBezTo>
                  <a:pt x="42444" y="72118"/>
                  <a:pt x="40285" y="72963"/>
                  <a:pt x="38594" y="74653"/>
                </a:cubicBezTo>
                <a:cubicBezTo>
                  <a:pt x="36904" y="76343"/>
                  <a:pt x="36059" y="78503"/>
                  <a:pt x="36059" y="81132"/>
                </a:cubicBezTo>
                <a:lnTo>
                  <a:pt x="36059" y="135221"/>
                </a:lnTo>
                <a:cubicBezTo>
                  <a:pt x="36059" y="137850"/>
                  <a:pt x="36904" y="140010"/>
                  <a:pt x="38594" y="141700"/>
                </a:cubicBezTo>
                <a:cubicBezTo>
                  <a:pt x="40285" y="143391"/>
                  <a:pt x="42444" y="144236"/>
                  <a:pt x="45073" y="144236"/>
                </a:cubicBezTo>
                <a:lnTo>
                  <a:pt x="135221" y="144236"/>
                </a:lnTo>
                <a:cubicBezTo>
                  <a:pt x="137851" y="144236"/>
                  <a:pt x="140010" y="143391"/>
                  <a:pt x="141701" y="141700"/>
                </a:cubicBezTo>
                <a:cubicBezTo>
                  <a:pt x="143391" y="140010"/>
                  <a:pt x="144235" y="137850"/>
                  <a:pt x="144235" y="135221"/>
                </a:cubicBezTo>
                <a:lnTo>
                  <a:pt x="144235" y="81132"/>
                </a:lnTo>
                <a:cubicBezTo>
                  <a:pt x="144235" y="78503"/>
                  <a:pt x="143391" y="76343"/>
                  <a:pt x="141701" y="74653"/>
                </a:cubicBezTo>
                <a:cubicBezTo>
                  <a:pt x="140010" y="72963"/>
                  <a:pt x="137851" y="72118"/>
                  <a:pt x="135221" y="72118"/>
                </a:cubicBezTo>
                <a:lnTo>
                  <a:pt x="45073" y="72118"/>
                </a:lnTo>
                <a:close/>
                <a:moveTo>
                  <a:pt x="189309" y="72118"/>
                </a:moveTo>
                <a:cubicBezTo>
                  <a:pt x="186680" y="72118"/>
                  <a:pt x="184521" y="72963"/>
                  <a:pt x="182830" y="74653"/>
                </a:cubicBezTo>
                <a:cubicBezTo>
                  <a:pt x="181140" y="76343"/>
                  <a:pt x="180295" y="78503"/>
                  <a:pt x="180295" y="81132"/>
                </a:cubicBezTo>
                <a:lnTo>
                  <a:pt x="180295" y="135221"/>
                </a:lnTo>
                <a:cubicBezTo>
                  <a:pt x="180295" y="137850"/>
                  <a:pt x="181140" y="140010"/>
                  <a:pt x="182830" y="141700"/>
                </a:cubicBezTo>
                <a:cubicBezTo>
                  <a:pt x="184521" y="143391"/>
                  <a:pt x="186680" y="144236"/>
                  <a:pt x="189309" y="144236"/>
                </a:cubicBezTo>
                <a:lnTo>
                  <a:pt x="279457" y="144236"/>
                </a:lnTo>
                <a:cubicBezTo>
                  <a:pt x="282086" y="144236"/>
                  <a:pt x="284246" y="143391"/>
                  <a:pt x="285936" y="141700"/>
                </a:cubicBezTo>
                <a:cubicBezTo>
                  <a:pt x="287626" y="140010"/>
                  <a:pt x="288471" y="137850"/>
                  <a:pt x="288471" y="135221"/>
                </a:cubicBezTo>
                <a:lnTo>
                  <a:pt x="288471" y="81132"/>
                </a:lnTo>
                <a:cubicBezTo>
                  <a:pt x="288471" y="78503"/>
                  <a:pt x="287626" y="76343"/>
                  <a:pt x="285936" y="74653"/>
                </a:cubicBezTo>
                <a:cubicBezTo>
                  <a:pt x="284246" y="72963"/>
                  <a:pt x="282086" y="72118"/>
                  <a:pt x="279457" y="72118"/>
                </a:cubicBezTo>
                <a:lnTo>
                  <a:pt x="189309" y="72118"/>
                </a:lnTo>
                <a:close/>
                <a:moveTo>
                  <a:pt x="333545" y="72118"/>
                </a:moveTo>
                <a:cubicBezTo>
                  <a:pt x="330915" y="72118"/>
                  <a:pt x="328756" y="72963"/>
                  <a:pt x="327065" y="74653"/>
                </a:cubicBezTo>
                <a:cubicBezTo>
                  <a:pt x="325375" y="76343"/>
                  <a:pt x="324530" y="78503"/>
                  <a:pt x="324530" y="81132"/>
                </a:cubicBezTo>
                <a:lnTo>
                  <a:pt x="324530" y="135221"/>
                </a:lnTo>
                <a:cubicBezTo>
                  <a:pt x="324530" y="137850"/>
                  <a:pt x="325375" y="140010"/>
                  <a:pt x="327065" y="141700"/>
                </a:cubicBezTo>
                <a:cubicBezTo>
                  <a:pt x="328756" y="143391"/>
                  <a:pt x="330915" y="144236"/>
                  <a:pt x="333545" y="144236"/>
                </a:cubicBezTo>
                <a:lnTo>
                  <a:pt x="423693" y="144236"/>
                </a:lnTo>
                <a:cubicBezTo>
                  <a:pt x="426321" y="144236"/>
                  <a:pt x="428482" y="143391"/>
                  <a:pt x="430172" y="141700"/>
                </a:cubicBezTo>
                <a:cubicBezTo>
                  <a:pt x="431862" y="140010"/>
                  <a:pt x="432707" y="137850"/>
                  <a:pt x="432707" y="135221"/>
                </a:cubicBezTo>
                <a:lnTo>
                  <a:pt x="432707" y="81132"/>
                </a:lnTo>
                <a:cubicBezTo>
                  <a:pt x="432707" y="78503"/>
                  <a:pt x="431862" y="76343"/>
                  <a:pt x="430172" y="74653"/>
                </a:cubicBezTo>
                <a:cubicBezTo>
                  <a:pt x="428482" y="72963"/>
                  <a:pt x="426321" y="72118"/>
                  <a:pt x="423693" y="72118"/>
                </a:cubicBezTo>
                <a:lnTo>
                  <a:pt x="333545" y="72118"/>
                </a:lnTo>
                <a:close/>
                <a:moveTo>
                  <a:pt x="45073" y="180295"/>
                </a:moveTo>
                <a:cubicBezTo>
                  <a:pt x="42444" y="180295"/>
                  <a:pt x="40285" y="181140"/>
                  <a:pt x="38594" y="182830"/>
                </a:cubicBezTo>
                <a:cubicBezTo>
                  <a:pt x="36904" y="184520"/>
                  <a:pt x="36059" y="186680"/>
                  <a:pt x="36059" y="189309"/>
                </a:cubicBezTo>
                <a:lnTo>
                  <a:pt x="36059" y="243398"/>
                </a:lnTo>
                <a:cubicBezTo>
                  <a:pt x="36059" y="246027"/>
                  <a:pt x="36904" y="248187"/>
                  <a:pt x="38594" y="249877"/>
                </a:cubicBezTo>
                <a:cubicBezTo>
                  <a:pt x="40285" y="251567"/>
                  <a:pt x="42444" y="252412"/>
                  <a:pt x="45073" y="252412"/>
                </a:cubicBezTo>
                <a:lnTo>
                  <a:pt x="135221" y="252412"/>
                </a:lnTo>
                <a:cubicBezTo>
                  <a:pt x="137851" y="252412"/>
                  <a:pt x="140010" y="251567"/>
                  <a:pt x="141701" y="249877"/>
                </a:cubicBezTo>
                <a:cubicBezTo>
                  <a:pt x="143391" y="248187"/>
                  <a:pt x="144235" y="246027"/>
                  <a:pt x="144235" y="243398"/>
                </a:cubicBezTo>
                <a:lnTo>
                  <a:pt x="144235" y="189309"/>
                </a:lnTo>
                <a:cubicBezTo>
                  <a:pt x="144235" y="186680"/>
                  <a:pt x="143391" y="184520"/>
                  <a:pt x="141701" y="182830"/>
                </a:cubicBezTo>
                <a:cubicBezTo>
                  <a:pt x="140010" y="181140"/>
                  <a:pt x="137851" y="180295"/>
                  <a:pt x="135221" y="180295"/>
                </a:cubicBezTo>
                <a:lnTo>
                  <a:pt x="45073" y="180295"/>
                </a:lnTo>
                <a:close/>
                <a:moveTo>
                  <a:pt x="189309" y="180295"/>
                </a:moveTo>
                <a:cubicBezTo>
                  <a:pt x="186680" y="180295"/>
                  <a:pt x="184521" y="181140"/>
                  <a:pt x="182830" y="182830"/>
                </a:cubicBezTo>
                <a:cubicBezTo>
                  <a:pt x="181140" y="184520"/>
                  <a:pt x="180295" y="186680"/>
                  <a:pt x="180295" y="189309"/>
                </a:cubicBezTo>
                <a:lnTo>
                  <a:pt x="180295" y="243398"/>
                </a:lnTo>
                <a:cubicBezTo>
                  <a:pt x="180295" y="246027"/>
                  <a:pt x="181140" y="248187"/>
                  <a:pt x="182830" y="249877"/>
                </a:cubicBezTo>
                <a:cubicBezTo>
                  <a:pt x="184521" y="251567"/>
                  <a:pt x="186680" y="252412"/>
                  <a:pt x="189309" y="252412"/>
                </a:cubicBezTo>
                <a:lnTo>
                  <a:pt x="279457" y="252412"/>
                </a:lnTo>
                <a:cubicBezTo>
                  <a:pt x="282086" y="252412"/>
                  <a:pt x="284246" y="251567"/>
                  <a:pt x="285936" y="249877"/>
                </a:cubicBezTo>
                <a:cubicBezTo>
                  <a:pt x="287626" y="248187"/>
                  <a:pt x="288471" y="246027"/>
                  <a:pt x="288471" y="243398"/>
                </a:cubicBezTo>
                <a:lnTo>
                  <a:pt x="288471" y="189309"/>
                </a:lnTo>
                <a:cubicBezTo>
                  <a:pt x="288471" y="186680"/>
                  <a:pt x="287626" y="184520"/>
                  <a:pt x="285936" y="182830"/>
                </a:cubicBezTo>
                <a:cubicBezTo>
                  <a:pt x="284246" y="181140"/>
                  <a:pt x="282086" y="180295"/>
                  <a:pt x="279457" y="180295"/>
                </a:cubicBezTo>
                <a:lnTo>
                  <a:pt x="189309" y="180295"/>
                </a:lnTo>
                <a:close/>
                <a:moveTo>
                  <a:pt x="333545" y="180295"/>
                </a:moveTo>
                <a:cubicBezTo>
                  <a:pt x="330915" y="180295"/>
                  <a:pt x="328756" y="181140"/>
                  <a:pt x="327065" y="182830"/>
                </a:cubicBezTo>
                <a:cubicBezTo>
                  <a:pt x="325375" y="184520"/>
                  <a:pt x="324530" y="186680"/>
                  <a:pt x="324530" y="189309"/>
                </a:cubicBezTo>
                <a:lnTo>
                  <a:pt x="324530" y="243398"/>
                </a:lnTo>
                <a:cubicBezTo>
                  <a:pt x="324530" y="246027"/>
                  <a:pt x="325375" y="248187"/>
                  <a:pt x="327065" y="249877"/>
                </a:cubicBezTo>
                <a:cubicBezTo>
                  <a:pt x="328756" y="251567"/>
                  <a:pt x="330915" y="252412"/>
                  <a:pt x="333545" y="252412"/>
                </a:cubicBezTo>
                <a:lnTo>
                  <a:pt x="423693" y="252412"/>
                </a:lnTo>
                <a:cubicBezTo>
                  <a:pt x="426321" y="252412"/>
                  <a:pt x="428482" y="251567"/>
                  <a:pt x="430172" y="249877"/>
                </a:cubicBezTo>
                <a:cubicBezTo>
                  <a:pt x="431862" y="248187"/>
                  <a:pt x="432707" y="246027"/>
                  <a:pt x="432707" y="243398"/>
                </a:cubicBezTo>
                <a:lnTo>
                  <a:pt x="432707" y="189309"/>
                </a:lnTo>
                <a:cubicBezTo>
                  <a:pt x="432707" y="186680"/>
                  <a:pt x="431862" y="184520"/>
                  <a:pt x="430172" y="182830"/>
                </a:cubicBezTo>
                <a:cubicBezTo>
                  <a:pt x="428482" y="181140"/>
                  <a:pt x="426321" y="180295"/>
                  <a:pt x="423693" y="180295"/>
                </a:cubicBezTo>
                <a:lnTo>
                  <a:pt x="333545" y="180295"/>
                </a:lnTo>
                <a:close/>
                <a:moveTo>
                  <a:pt x="45073" y="288471"/>
                </a:moveTo>
                <a:cubicBezTo>
                  <a:pt x="42444" y="288471"/>
                  <a:pt x="40285" y="289316"/>
                  <a:pt x="38594" y="291007"/>
                </a:cubicBezTo>
                <a:cubicBezTo>
                  <a:pt x="36904" y="292697"/>
                  <a:pt x="36059" y="294857"/>
                  <a:pt x="36059" y="297486"/>
                </a:cubicBezTo>
                <a:lnTo>
                  <a:pt x="36059" y="351575"/>
                </a:lnTo>
                <a:cubicBezTo>
                  <a:pt x="36059" y="354204"/>
                  <a:pt x="36904" y="356364"/>
                  <a:pt x="38594" y="358054"/>
                </a:cubicBezTo>
                <a:cubicBezTo>
                  <a:pt x="40285" y="359744"/>
                  <a:pt x="42444" y="360589"/>
                  <a:pt x="45073" y="360589"/>
                </a:cubicBezTo>
                <a:lnTo>
                  <a:pt x="135221" y="360589"/>
                </a:lnTo>
                <a:cubicBezTo>
                  <a:pt x="137851" y="360589"/>
                  <a:pt x="140010" y="359744"/>
                  <a:pt x="141701" y="358054"/>
                </a:cubicBezTo>
                <a:cubicBezTo>
                  <a:pt x="143391" y="356364"/>
                  <a:pt x="144235" y="354204"/>
                  <a:pt x="144235" y="351575"/>
                </a:cubicBezTo>
                <a:lnTo>
                  <a:pt x="144235" y="297486"/>
                </a:lnTo>
                <a:cubicBezTo>
                  <a:pt x="144235" y="294857"/>
                  <a:pt x="143391" y="292697"/>
                  <a:pt x="141701" y="291007"/>
                </a:cubicBezTo>
                <a:cubicBezTo>
                  <a:pt x="140010" y="289316"/>
                  <a:pt x="137851" y="288471"/>
                  <a:pt x="135221" y="288471"/>
                </a:cubicBezTo>
                <a:lnTo>
                  <a:pt x="45073" y="288471"/>
                </a:lnTo>
                <a:close/>
                <a:moveTo>
                  <a:pt x="189309" y="288471"/>
                </a:moveTo>
                <a:cubicBezTo>
                  <a:pt x="186680" y="288471"/>
                  <a:pt x="184521" y="289316"/>
                  <a:pt x="182830" y="291007"/>
                </a:cubicBezTo>
                <a:cubicBezTo>
                  <a:pt x="181140" y="292697"/>
                  <a:pt x="180295" y="294857"/>
                  <a:pt x="180295" y="297486"/>
                </a:cubicBezTo>
                <a:lnTo>
                  <a:pt x="180295" y="351575"/>
                </a:lnTo>
                <a:cubicBezTo>
                  <a:pt x="180295" y="354204"/>
                  <a:pt x="181140" y="356364"/>
                  <a:pt x="182830" y="358054"/>
                </a:cubicBezTo>
                <a:cubicBezTo>
                  <a:pt x="184521" y="359744"/>
                  <a:pt x="186680" y="360589"/>
                  <a:pt x="189309" y="360589"/>
                </a:cubicBezTo>
                <a:lnTo>
                  <a:pt x="279457" y="360589"/>
                </a:lnTo>
                <a:cubicBezTo>
                  <a:pt x="282086" y="360589"/>
                  <a:pt x="284246" y="359744"/>
                  <a:pt x="285936" y="358054"/>
                </a:cubicBezTo>
                <a:cubicBezTo>
                  <a:pt x="287626" y="356364"/>
                  <a:pt x="288471" y="354204"/>
                  <a:pt x="288471" y="351575"/>
                </a:cubicBezTo>
                <a:lnTo>
                  <a:pt x="288471" y="297486"/>
                </a:lnTo>
                <a:cubicBezTo>
                  <a:pt x="288471" y="294857"/>
                  <a:pt x="287626" y="292697"/>
                  <a:pt x="285936" y="291007"/>
                </a:cubicBezTo>
                <a:cubicBezTo>
                  <a:pt x="284246" y="289316"/>
                  <a:pt x="282086" y="288471"/>
                  <a:pt x="279457" y="288471"/>
                </a:cubicBezTo>
                <a:lnTo>
                  <a:pt x="189309" y="288471"/>
                </a:lnTo>
                <a:close/>
                <a:moveTo>
                  <a:pt x="333545" y="288471"/>
                </a:moveTo>
                <a:cubicBezTo>
                  <a:pt x="330915" y="288471"/>
                  <a:pt x="328756" y="289316"/>
                  <a:pt x="327065" y="291007"/>
                </a:cubicBezTo>
                <a:cubicBezTo>
                  <a:pt x="325375" y="292697"/>
                  <a:pt x="324530" y="294857"/>
                  <a:pt x="324530" y="297486"/>
                </a:cubicBezTo>
                <a:lnTo>
                  <a:pt x="324530" y="351575"/>
                </a:lnTo>
                <a:cubicBezTo>
                  <a:pt x="324530" y="354204"/>
                  <a:pt x="325375" y="356364"/>
                  <a:pt x="327065" y="358054"/>
                </a:cubicBezTo>
                <a:cubicBezTo>
                  <a:pt x="328756" y="359744"/>
                  <a:pt x="330915" y="360589"/>
                  <a:pt x="333545" y="360589"/>
                </a:cubicBezTo>
                <a:lnTo>
                  <a:pt x="423693" y="360589"/>
                </a:lnTo>
                <a:cubicBezTo>
                  <a:pt x="426321" y="360589"/>
                  <a:pt x="428482" y="359744"/>
                  <a:pt x="430172" y="358054"/>
                </a:cubicBezTo>
                <a:cubicBezTo>
                  <a:pt x="431862" y="356364"/>
                  <a:pt x="432707" y="354204"/>
                  <a:pt x="432707" y="351575"/>
                </a:cubicBezTo>
                <a:lnTo>
                  <a:pt x="432707" y="297486"/>
                </a:lnTo>
                <a:cubicBezTo>
                  <a:pt x="432707" y="294857"/>
                  <a:pt x="431862" y="292697"/>
                  <a:pt x="430172" y="291007"/>
                </a:cubicBezTo>
                <a:cubicBezTo>
                  <a:pt x="428482" y="289316"/>
                  <a:pt x="426321" y="288471"/>
                  <a:pt x="423693" y="288471"/>
                </a:cubicBezTo>
                <a:lnTo>
                  <a:pt x="333545" y="2884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392144" y="2636912"/>
            <a:ext cx="3960440" cy="4031873"/>
          </a:xfrm>
          <a:prstGeom prst="rect">
            <a:avLst/>
          </a:prstGeom>
          <a:ln w="57150">
            <a:solidFill>
              <a:srgbClr val="66FFFF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th-TH" sz="3200" dirty="0" smtClean="0"/>
              <a:t>              โปรแกรม</a:t>
            </a:r>
            <a:r>
              <a:rPr lang="th-TH" sz="3200" dirty="0"/>
              <a:t>ประเภท word processor ที่ใช้เหมาะสำหรับการพิมพ์รายงาน พิมพ์จดหมาย หรือจะใช้สำหรับแต่งนิยายก็ยังได้ เป็นหนึ่งในโปรแกรม ไมโครซอฟท์ออฟฟิศ ซึ่งมีพัฒนาการอย่างต่อเนื่อง หลากหลายเวอร์ชั่น </a:t>
            </a:r>
          </a:p>
        </p:txBody>
      </p:sp>
    </p:spTree>
    <p:extLst>
      <p:ext uri="{BB962C8B-B14F-4D97-AF65-F5344CB8AC3E}">
        <p14:creationId xmlns:p14="http://schemas.microsoft.com/office/powerpoint/2010/main" val="3035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960297" y="715135"/>
            <a:ext cx="335969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Microsoft Word</a:t>
            </a:r>
            <a:endParaRPr lang="en-US" sz="4800" b="1" dirty="0"/>
          </a:p>
        </p:txBody>
      </p:sp>
      <p:grpSp>
        <p:nvGrpSpPr>
          <p:cNvPr id="5" name="กลุ่ม 4"/>
          <p:cNvGrpSpPr/>
          <p:nvPr/>
        </p:nvGrpSpPr>
        <p:grpSpPr>
          <a:xfrm>
            <a:off x="2134374" y="1495266"/>
            <a:ext cx="6525746" cy="1903752"/>
            <a:chOff x="2134374" y="1495266"/>
            <a:chExt cx="6525746" cy="1903752"/>
          </a:xfrm>
        </p:grpSpPr>
        <p:sp>
          <p:nvSpPr>
            <p:cNvPr id="14" name="Rectangle 13"/>
            <p:cNvSpPr/>
            <p:nvPr/>
          </p:nvSpPr>
          <p:spPr>
            <a:xfrm>
              <a:off x="3075218" y="1756701"/>
              <a:ext cx="5584902" cy="1380884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73249" y="2106978"/>
              <a:ext cx="4588839" cy="680330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 smtClean="0">
                  <a:solidFill>
                    <a:schemeClr val="bg1"/>
                  </a:solidFill>
                </a:rPr>
                <a:t>งานเอกสาร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33" b="36893" l="4375" r="39688">
                          <a14:foregroundMark x1="12708" y1="1456" x2="12812" y2="7767"/>
                          <a14:foregroundMark x1="25000" y1="28964" x2="25417" y2="37055"/>
                          <a14:foregroundMark x1="28542" y1="14401" x2="37396" y2="14078"/>
                          <a14:foregroundMark x1="28125" y1="7605" x2="39688" y2="5987"/>
                          <a14:foregroundMark x1="38958" y1="2427" x2="38542" y2="34304"/>
                          <a14:foregroundMark x1="30521" y1="2427" x2="37604" y2="1456"/>
                          <a14:foregroundMark x1="31667" y1="4207" x2="37083" y2="4045"/>
                          <a14:foregroundMark x1="39063" y1="4531" x2="39375" y2="34790"/>
                          <a14:foregroundMark x1="33542" y1="22816" x2="36771" y2="197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0452" t="-153" r="57875" b="61933"/>
            <a:stretch/>
          </p:blipFill>
          <p:spPr>
            <a:xfrm rot="10592747">
              <a:off x="2134374" y="1495266"/>
              <a:ext cx="2450645" cy="1903752"/>
            </a:xfrm>
            <a:prstGeom prst="rect">
              <a:avLst/>
            </a:prstGeom>
          </p:spPr>
        </p:pic>
      </p:grpSp>
      <p:sp>
        <p:nvSpPr>
          <p:cNvPr id="3" name="สี่เหลี่ยมผืนผ้ามุมมน 2"/>
          <p:cNvSpPr/>
          <p:nvPr/>
        </p:nvSpPr>
        <p:spPr>
          <a:xfrm>
            <a:off x="767408" y="4653136"/>
            <a:ext cx="2952328" cy="1944216"/>
          </a:xfrm>
          <a:prstGeom prst="roundRect">
            <a:avLst/>
          </a:prstGeom>
          <a:ln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dirty="0" smtClean="0"/>
              <a:t>เป็นวิธีการจัดพิมพ์ข้อความลงในเอกสารตามแบบร่างของข้อมูล</a:t>
            </a:r>
            <a:endParaRPr lang="th-TH" dirty="0"/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9136916" y="4653136"/>
            <a:ext cx="2952328" cy="1944216"/>
          </a:xfrm>
          <a:prstGeom prst="roundRect">
            <a:avLst/>
          </a:prstGeom>
          <a:ln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dirty="0" smtClean="0"/>
              <a:t>เป็นวิธีการบันทึกข้อมูลที่ได้จัดพิมพ์ลงในอุปกรณ์ตามที่ต้องการ</a:t>
            </a:r>
            <a:endParaRPr lang="th-TH" dirty="0"/>
          </a:p>
        </p:txBody>
      </p:sp>
      <p:pic>
        <p:nvPicPr>
          <p:cNvPr id="25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36" y="3809300"/>
            <a:ext cx="960573" cy="115212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Freeform 373"/>
          <p:cNvSpPr/>
          <p:nvPr/>
        </p:nvSpPr>
        <p:spPr>
          <a:xfrm>
            <a:off x="484870" y="3735653"/>
            <a:ext cx="1002617" cy="1133507"/>
          </a:xfrm>
          <a:custGeom>
            <a:avLst/>
            <a:gdLst>
              <a:gd name="connsiteX0" fmla="*/ 240018 w 502570"/>
              <a:gd name="connsiteY0" fmla="*/ 221988 h 396648"/>
              <a:gd name="connsiteX1" fmla="*/ 207339 w 502570"/>
              <a:gd name="connsiteY1" fmla="*/ 254666 h 396648"/>
              <a:gd name="connsiteX2" fmla="*/ 207339 w 502570"/>
              <a:gd name="connsiteY2" fmla="*/ 270442 h 396648"/>
              <a:gd name="connsiteX3" fmla="*/ 234383 w 502570"/>
              <a:gd name="connsiteY3" fmla="*/ 270442 h 396648"/>
              <a:gd name="connsiteX4" fmla="*/ 234383 w 502570"/>
              <a:gd name="connsiteY4" fmla="*/ 297486 h 396648"/>
              <a:gd name="connsiteX5" fmla="*/ 250159 w 502570"/>
              <a:gd name="connsiteY5" fmla="*/ 297486 h 396648"/>
              <a:gd name="connsiteX6" fmla="*/ 282837 w 502570"/>
              <a:gd name="connsiteY6" fmla="*/ 264808 h 396648"/>
              <a:gd name="connsiteX7" fmla="*/ 369533 w 502570"/>
              <a:gd name="connsiteY7" fmla="*/ 92471 h 396648"/>
              <a:gd name="connsiteX8" fmla="*/ 364815 w 502570"/>
              <a:gd name="connsiteY8" fmla="*/ 94936 h 396648"/>
              <a:gd name="connsiteX9" fmla="*/ 266216 w 502570"/>
              <a:gd name="connsiteY9" fmla="*/ 193535 h 396648"/>
              <a:gd name="connsiteX10" fmla="*/ 265935 w 502570"/>
              <a:gd name="connsiteY10" fmla="*/ 202831 h 396648"/>
              <a:gd name="connsiteX11" fmla="*/ 275231 w 502570"/>
              <a:gd name="connsiteY11" fmla="*/ 202550 h 396648"/>
              <a:gd name="connsiteX12" fmla="*/ 373829 w 502570"/>
              <a:gd name="connsiteY12" fmla="*/ 103951 h 396648"/>
              <a:gd name="connsiteX13" fmla="*/ 374112 w 502570"/>
              <a:gd name="connsiteY13" fmla="*/ 94655 h 396648"/>
              <a:gd name="connsiteX14" fmla="*/ 369533 w 502570"/>
              <a:gd name="connsiteY14" fmla="*/ 92471 h 396648"/>
              <a:gd name="connsiteX15" fmla="*/ 369604 w 502570"/>
              <a:gd name="connsiteY15" fmla="*/ 54088 h 396648"/>
              <a:gd name="connsiteX16" fmla="*/ 450736 w 502570"/>
              <a:gd name="connsiteY16" fmla="*/ 135221 h 396648"/>
              <a:gd name="connsiteX17" fmla="*/ 261427 w 502570"/>
              <a:gd name="connsiteY17" fmla="*/ 324530 h 396648"/>
              <a:gd name="connsiteX18" fmla="*/ 180295 w 502570"/>
              <a:gd name="connsiteY18" fmla="*/ 324530 h 396648"/>
              <a:gd name="connsiteX19" fmla="*/ 180295 w 502570"/>
              <a:gd name="connsiteY19" fmla="*/ 243398 h 396648"/>
              <a:gd name="connsiteX20" fmla="*/ 432706 w 502570"/>
              <a:gd name="connsiteY20" fmla="*/ 2254 h 396648"/>
              <a:gd name="connsiteX21" fmla="*/ 451863 w 502570"/>
              <a:gd name="connsiteY21" fmla="*/ 10142 h 396648"/>
              <a:gd name="connsiteX22" fmla="*/ 494683 w 502570"/>
              <a:gd name="connsiteY22" fmla="*/ 52961 h 396648"/>
              <a:gd name="connsiteX23" fmla="*/ 502570 w 502570"/>
              <a:gd name="connsiteY23" fmla="*/ 72118 h 396648"/>
              <a:gd name="connsiteX24" fmla="*/ 494683 w 502570"/>
              <a:gd name="connsiteY24" fmla="*/ 91274 h 396648"/>
              <a:gd name="connsiteX25" fmla="*/ 468766 w 502570"/>
              <a:gd name="connsiteY25" fmla="*/ 117191 h 396648"/>
              <a:gd name="connsiteX26" fmla="*/ 387632 w 502570"/>
              <a:gd name="connsiteY26" fmla="*/ 36059 h 396648"/>
              <a:gd name="connsiteX27" fmla="*/ 413550 w 502570"/>
              <a:gd name="connsiteY27" fmla="*/ 10142 h 396648"/>
              <a:gd name="connsiteX28" fmla="*/ 432706 w 502570"/>
              <a:gd name="connsiteY28" fmla="*/ 2254 h 396648"/>
              <a:gd name="connsiteX29" fmla="*/ 81133 w 502570"/>
              <a:gd name="connsiteY29" fmla="*/ 0 h 396648"/>
              <a:gd name="connsiteX30" fmla="*/ 315515 w 502570"/>
              <a:gd name="connsiteY30" fmla="*/ 0 h 396648"/>
              <a:gd name="connsiteX31" fmla="*/ 348476 w 502570"/>
              <a:gd name="connsiteY31" fmla="*/ 7043 h 396648"/>
              <a:gd name="connsiteX32" fmla="*/ 353547 w 502570"/>
              <a:gd name="connsiteY32" fmla="*/ 13522 h 396648"/>
              <a:gd name="connsiteX33" fmla="*/ 351011 w 502570"/>
              <a:gd name="connsiteY33" fmla="*/ 21692 h 396648"/>
              <a:gd name="connsiteX34" fmla="*/ 337207 w 502570"/>
              <a:gd name="connsiteY34" fmla="*/ 35496 h 396648"/>
              <a:gd name="connsiteX35" fmla="*/ 328193 w 502570"/>
              <a:gd name="connsiteY35" fmla="*/ 37749 h 396648"/>
              <a:gd name="connsiteX36" fmla="*/ 315515 w 502570"/>
              <a:gd name="connsiteY36" fmla="*/ 36059 h 396648"/>
              <a:gd name="connsiteX37" fmla="*/ 81133 w 502570"/>
              <a:gd name="connsiteY37" fmla="*/ 36059 h 396648"/>
              <a:gd name="connsiteX38" fmla="*/ 49299 w 502570"/>
              <a:gd name="connsiteY38" fmla="*/ 49299 h 396648"/>
              <a:gd name="connsiteX39" fmla="*/ 36059 w 502570"/>
              <a:gd name="connsiteY39" fmla="*/ 81133 h 396648"/>
              <a:gd name="connsiteX40" fmla="*/ 36059 w 502570"/>
              <a:gd name="connsiteY40" fmla="*/ 315515 h 396648"/>
              <a:gd name="connsiteX41" fmla="*/ 49299 w 502570"/>
              <a:gd name="connsiteY41" fmla="*/ 347349 h 396648"/>
              <a:gd name="connsiteX42" fmla="*/ 81133 w 502570"/>
              <a:gd name="connsiteY42" fmla="*/ 360589 h 396648"/>
              <a:gd name="connsiteX43" fmla="*/ 315515 w 502570"/>
              <a:gd name="connsiteY43" fmla="*/ 360589 h 396648"/>
              <a:gd name="connsiteX44" fmla="*/ 347349 w 502570"/>
              <a:gd name="connsiteY44" fmla="*/ 347349 h 396648"/>
              <a:gd name="connsiteX45" fmla="*/ 360589 w 502570"/>
              <a:gd name="connsiteY45" fmla="*/ 315515 h 396648"/>
              <a:gd name="connsiteX46" fmla="*/ 360589 w 502570"/>
              <a:gd name="connsiteY46" fmla="*/ 280020 h 396648"/>
              <a:gd name="connsiteX47" fmla="*/ 363125 w 502570"/>
              <a:gd name="connsiteY47" fmla="*/ 273822 h 396648"/>
              <a:gd name="connsiteX48" fmla="*/ 381154 w 502570"/>
              <a:gd name="connsiteY48" fmla="*/ 255793 h 396648"/>
              <a:gd name="connsiteX49" fmla="*/ 391014 w 502570"/>
              <a:gd name="connsiteY49" fmla="*/ 253821 h 396648"/>
              <a:gd name="connsiteX50" fmla="*/ 396649 w 502570"/>
              <a:gd name="connsiteY50" fmla="*/ 261991 h 396648"/>
              <a:gd name="connsiteX51" fmla="*/ 396649 w 502570"/>
              <a:gd name="connsiteY51" fmla="*/ 315515 h 396648"/>
              <a:gd name="connsiteX52" fmla="*/ 372843 w 502570"/>
              <a:gd name="connsiteY52" fmla="*/ 372844 h 396648"/>
              <a:gd name="connsiteX53" fmla="*/ 315515 w 502570"/>
              <a:gd name="connsiteY53" fmla="*/ 396648 h 396648"/>
              <a:gd name="connsiteX54" fmla="*/ 81133 w 502570"/>
              <a:gd name="connsiteY54" fmla="*/ 396648 h 396648"/>
              <a:gd name="connsiteX55" fmla="*/ 23804 w 502570"/>
              <a:gd name="connsiteY55" fmla="*/ 372844 h 396648"/>
              <a:gd name="connsiteX56" fmla="*/ 0 w 502570"/>
              <a:gd name="connsiteY56" fmla="*/ 315515 h 396648"/>
              <a:gd name="connsiteX57" fmla="*/ 0 w 502570"/>
              <a:gd name="connsiteY57" fmla="*/ 81133 h 396648"/>
              <a:gd name="connsiteX58" fmla="*/ 23804 w 502570"/>
              <a:gd name="connsiteY58" fmla="*/ 23805 h 396648"/>
              <a:gd name="connsiteX59" fmla="*/ 81133 w 502570"/>
              <a:gd name="connsiteY59" fmla="*/ 0 h 39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2570" h="396648">
                <a:moveTo>
                  <a:pt x="240018" y="221988"/>
                </a:moveTo>
                <a:lnTo>
                  <a:pt x="207339" y="254666"/>
                </a:lnTo>
                <a:lnTo>
                  <a:pt x="207339" y="270442"/>
                </a:lnTo>
                <a:lnTo>
                  <a:pt x="234383" y="270442"/>
                </a:lnTo>
                <a:lnTo>
                  <a:pt x="234383" y="297486"/>
                </a:lnTo>
                <a:lnTo>
                  <a:pt x="250159" y="297486"/>
                </a:lnTo>
                <a:lnTo>
                  <a:pt x="282837" y="264808"/>
                </a:lnTo>
                <a:close/>
                <a:moveTo>
                  <a:pt x="369533" y="92471"/>
                </a:moveTo>
                <a:cubicBezTo>
                  <a:pt x="367984" y="92518"/>
                  <a:pt x="366411" y="93340"/>
                  <a:pt x="364815" y="94936"/>
                </a:cubicBezTo>
                <a:lnTo>
                  <a:pt x="266216" y="193535"/>
                </a:lnTo>
                <a:cubicBezTo>
                  <a:pt x="263023" y="196728"/>
                  <a:pt x="262929" y="199826"/>
                  <a:pt x="265935" y="202831"/>
                </a:cubicBezTo>
                <a:cubicBezTo>
                  <a:pt x="268939" y="205836"/>
                  <a:pt x="272038" y="205742"/>
                  <a:pt x="275231" y="202550"/>
                </a:cubicBezTo>
                <a:lnTo>
                  <a:pt x="373829" y="103951"/>
                </a:lnTo>
                <a:cubicBezTo>
                  <a:pt x="377022" y="100758"/>
                  <a:pt x="377115" y="97659"/>
                  <a:pt x="374112" y="94655"/>
                </a:cubicBezTo>
                <a:cubicBezTo>
                  <a:pt x="372610" y="93152"/>
                  <a:pt x="371083" y="92424"/>
                  <a:pt x="369533" y="92471"/>
                </a:cubicBezTo>
                <a:close/>
                <a:moveTo>
                  <a:pt x="369604" y="54088"/>
                </a:moveTo>
                <a:lnTo>
                  <a:pt x="450736" y="135221"/>
                </a:lnTo>
                <a:lnTo>
                  <a:pt x="261427" y="324530"/>
                </a:lnTo>
                <a:lnTo>
                  <a:pt x="180295" y="324530"/>
                </a:lnTo>
                <a:lnTo>
                  <a:pt x="180295" y="243398"/>
                </a:lnTo>
                <a:close/>
                <a:moveTo>
                  <a:pt x="432706" y="2254"/>
                </a:moveTo>
                <a:cubicBezTo>
                  <a:pt x="440217" y="2254"/>
                  <a:pt x="446604" y="4883"/>
                  <a:pt x="451863" y="10142"/>
                </a:cubicBezTo>
                <a:lnTo>
                  <a:pt x="494683" y="52961"/>
                </a:lnTo>
                <a:cubicBezTo>
                  <a:pt x="499940" y="58220"/>
                  <a:pt x="502570" y="64606"/>
                  <a:pt x="502570" y="72118"/>
                </a:cubicBezTo>
                <a:cubicBezTo>
                  <a:pt x="502570" y="79630"/>
                  <a:pt x="499940" y="86016"/>
                  <a:pt x="494683" y="91274"/>
                </a:cubicBezTo>
                <a:lnTo>
                  <a:pt x="468766" y="117191"/>
                </a:lnTo>
                <a:lnTo>
                  <a:pt x="387632" y="36059"/>
                </a:lnTo>
                <a:lnTo>
                  <a:pt x="413550" y="10142"/>
                </a:lnTo>
                <a:cubicBezTo>
                  <a:pt x="418808" y="4883"/>
                  <a:pt x="425194" y="2254"/>
                  <a:pt x="432706" y="2254"/>
                </a:cubicBezTo>
                <a:close/>
                <a:moveTo>
                  <a:pt x="81133" y="0"/>
                </a:moveTo>
                <a:lnTo>
                  <a:pt x="315515" y="0"/>
                </a:lnTo>
                <a:cubicBezTo>
                  <a:pt x="327347" y="0"/>
                  <a:pt x="338334" y="2348"/>
                  <a:pt x="348476" y="7043"/>
                </a:cubicBezTo>
                <a:cubicBezTo>
                  <a:pt x="351293" y="8357"/>
                  <a:pt x="352983" y="10517"/>
                  <a:pt x="353547" y="13522"/>
                </a:cubicBezTo>
                <a:cubicBezTo>
                  <a:pt x="354110" y="16715"/>
                  <a:pt x="353265" y="19438"/>
                  <a:pt x="351011" y="21692"/>
                </a:cubicBezTo>
                <a:lnTo>
                  <a:pt x="337207" y="35496"/>
                </a:lnTo>
                <a:cubicBezTo>
                  <a:pt x="334577" y="38125"/>
                  <a:pt x="331574" y="38876"/>
                  <a:pt x="328193" y="37749"/>
                </a:cubicBezTo>
                <a:cubicBezTo>
                  <a:pt x="323872" y="36622"/>
                  <a:pt x="319647" y="36059"/>
                  <a:pt x="315515" y="36059"/>
                </a:cubicBezTo>
                <a:lnTo>
                  <a:pt x="81133" y="36059"/>
                </a:lnTo>
                <a:cubicBezTo>
                  <a:pt x="68737" y="36059"/>
                  <a:pt x="58126" y="40472"/>
                  <a:pt x="49299" y="49299"/>
                </a:cubicBezTo>
                <a:cubicBezTo>
                  <a:pt x="40472" y="58126"/>
                  <a:pt x="36059" y="68737"/>
                  <a:pt x="36059" y="81133"/>
                </a:cubicBezTo>
                <a:lnTo>
                  <a:pt x="36059" y="315515"/>
                </a:lnTo>
                <a:cubicBezTo>
                  <a:pt x="36059" y="327911"/>
                  <a:pt x="40472" y="338522"/>
                  <a:pt x="49299" y="347349"/>
                </a:cubicBezTo>
                <a:cubicBezTo>
                  <a:pt x="58126" y="356176"/>
                  <a:pt x="68737" y="360589"/>
                  <a:pt x="81133" y="360589"/>
                </a:cubicBezTo>
                <a:lnTo>
                  <a:pt x="315515" y="360589"/>
                </a:lnTo>
                <a:cubicBezTo>
                  <a:pt x="327911" y="360589"/>
                  <a:pt x="338521" y="356176"/>
                  <a:pt x="347349" y="347349"/>
                </a:cubicBezTo>
                <a:cubicBezTo>
                  <a:pt x="356176" y="338522"/>
                  <a:pt x="360589" y="327911"/>
                  <a:pt x="360589" y="315515"/>
                </a:cubicBezTo>
                <a:lnTo>
                  <a:pt x="360589" y="280020"/>
                </a:lnTo>
                <a:cubicBezTo>
                  <a:pt x="360589" y="277579"/>
                  <a:pt x="361435" y="275513"/>
                  <a:pt x="363125" y="273822"/>
                </a:cubicBezTo>
                <a:lnTo>
                  <a:pt x="381154" y="255793"/>
                </a:lnTo>
                <a:cubicBezTo>
                  <a:pt x="383972" y="252976"/>
                  <a:pt x="387258" y="252318"/>
                  <a:pt x="391014" y="253821"/>
                </a:cubicBezTo>
                <a:cubicBezTo>
                  <a:pt x="394770" y="255323"/>
                  <a:pt x="396649" y="258047"/>
                  <a:pt x="396649" y="261991"/>
                </a:cubicBezTo>
                <a:lnTo>
                  <a:pt x="396649" y="315515"/>
                </a:lnTo>
                <a:cubicBezTo>
                  <a:pt x="396649" y="337865"/>
                  <a:pt x="388713" y="356974"/>
                  <a:pt x="372843" y="372844"/>
                </a:cubicBezTo>
                <a:cubicBezTo>
                  <a:pt x="356973" y="388713"/>
                  <a:pt x="337864" y="396648"/>
                  <a:pt x="315515" y="396648"/>
                </a:cubicBezTo>
                <a:lnTo>
                  <a:pt x="81133" y="396648"/>
                </a:lnTo>
                <a:cubicBezTo>
                  <a:pt x="58783" y="396648"/>
                  <a:pt x="39674" y="388713"/>
                  <a:pt x="23804" y="372844"/>
                </a:cubicBezTo>
                <a:cubicBezTo>
                  <a:pt x="7934" y="356974"/>
                  <a:pt x="0" y="337865"/>
                  <a:pt x="0" y="315515"/>
                </a:cubicBezTo>
                <a:lnTo>
                  <a:pt x="0" y="81133"/>
                </a:lnTo>
                <a:cubicBezTo>
                  <a:pt x="0" y="58784"/>
                  <a:pt x="7934" y="39674"/>
                  <a:pt x="23804" y="23805"/>
                </a:cubicBezTo>
                <a:cubicBezTo>
                  <a:pt x="39674" y="7935"/>
                  <a:pt x="58783" y="0"/>
                  <a:pt x="8113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4836020" y="4659321"/>
            <a:ext cx="3132188" cy="1944216"/>
          </a:xfrm>
          <a:prstGeom prst="roundRect">
            <a:avLst/>
          </a:prstGeom>
          <a:ln>
            <a:solidFill>
              <a:srgbClr val="66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dirty="0" smtClean="0"/>
              <a:t>เป็นวิธีการแทรกภาพ กรอบข้อความ ตาราง กราฟ ลงในเอกสารเพื่อข้อมูลที่สมบูรณ์</a:t>
            </a:r>
            <a:endParaRPr lang="th-TH" dirty="0"/>
          </a:p>
        </p:txBody>
      </p:sp>
      <p:sp>
        <p:nvSpPr>
          <p:cNvPr id="24" name="Shape 169"/>
          <p:cNvSpPr/>
          <p:nvPr/>
        </p:nvSpPr>
        <p:spPr>
          <a:xfrm rot="19249836">
            <a:off x="4271807" y="3682121"/>
            <a:ext cx="1285821" cy="1310947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783632" y="700189"/>
            <a:ext cx="335969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Microsoft Word</a:t>
            </a:r>
            <a:endParaRPr lang="en-US" sz="4800" b="1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6416"/>
          <a:stretch/>
        </p:blipFill>
        <p:spPr>
          <a:xfrm>
            <a:off x="189484" y="3804649"/>
            <a:ext cx="2980727" cy="263691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627" t="40183" r="19451" b="11750"/>
          <a:stretch/>
        </p:blipFill>
        <p:spPr>
          <a:xfrm>
            <a:off x="3572023" y="3905176"/>
            <a:ext cx="4216579" cy="262016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503" t="33201" r="39960" b="21651"/>
          <a:stretch/>
        </p:blipFill>
        <p:spPr>
          <a:xfrm>
            <a:off x="7968208" y="3905176"/>
            <a:ext cx="2016224" cy="27060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281" t="25850" r="55315" b="22700"/>
          <a:stretch/>
        </p:blipFill>
        <p:spPr>
          <a:xfrm>
            <a:off x="10344472" y="3905175"/>
            <a:ext cx="1656183" cy="2706091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29" name="กลุ่ม 28"/>
          <p:cNvGrpSpPr/>
          <p:nvPr/>
        </p:nvGrpSpPr>
        <p:grpSpPr>
          <a:xfrm>
            <a:off x="2134374" y="1495266"/>
            <a:ext cx="6525746" cy="1903752"/>
            <a:chOff x="2134374" y="1495266"/>
            <a:chExt cx="6525746" cy="1903752"/>
          </a:xfrm>
        </p:grpSpPr>
        <p:sp>
          <p:nvSpPr>
            <p:cNvPr id="30" name="Rectangle 13"/>
            <p:cNvSpPr/>
            <p:nvPr/>
          </p:nvSpPr>
          <p:spPr>
            <a:xfrm>
              <a:off x="3075218" y="1756701"/>
              <a:ext cx="5584902" cy="1380884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3573249" y="2106978"/>
              <a:ext cx="4588839" cy="680330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 smtClean="0">
                  <a:solidFill>
                    <a:schemeClr val="bg1"/>
                  </a:solidFill>
                </a:rPr>
                <a:t>งานเอกสาร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รูปภาพ 3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133" b="36893" l="4375" r="39688">
                          <a14:foregroundMark x1="12708" y1="1456" x2="12812" y2="7767"/>
                          <a14:foregroundMark x1="25000" y1="28964" x2="25417" y2="37055"/>
                          <a14:foregroundMark x1="28542" y1="14401" x2="37396" y2="14078"/>
                          <a14:foregroundMark x1="28125" y1="7605" x2="39688" y2="5987"/>
                          <a14:foregroundMark x1="38958" y1="2427" x2="38542" y2="34304"/>
                          <a14:foregroundMark x1="30521" y1="2427" x2="37604" y2="1456"/>
                          <a14:foregroundMark x1="31667" y1="4207" x2="37083" y2="4045"/>
                          <a14:foregroundMark x1="39063" y1="4531" x2="39375" y2="34790"/>
                          <a14:foregroundMark x1="33542" y1="22816" x2="36771" y2="197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0452" t="-153" r="57875" b="61933"/>
            <a:stretch/>
          </p:blipFill>
          <p:spPr>
            <a:xfrm rot="10592747">
              <a:off x="2134374" y="1495266"/>
              <a:ext cx="2450645" cy="190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2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819849" y="779671"/>
            <a:ext cx="335969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Microsoft Word</a:t>
            </a:r>
            <a:endParaRPr lang="en-US" sz="4800" b="1" dirty="0"/>
          </a:p>
        </p:txBody>
      </p:sp>
      <p:grpSp>
        <p:nvGrpSpPr>
          <p:cNvPr id="9" name="กลุ่ม 8"/>
          <p:cNvGrpSpPr/>
          <p:nvPr/>
        </p:nvGrpSpPr>
        <p:grpSpPr>
          <a:xfrm>
            <a:off x="2134374" y="1495266"/>
            <a:ext cx="6525746" cy="1903752"/>
            <a:chOff x="2134374" y="1495266"/>
            <a:chExt cx="6525746" cy="1903752"/>
          </a:xfrm>
        </p:grpSpPr>
        <p:sp>
          <p:nvSpPr>
            <p:cNvPr id="14" name="Rectangle 13"/>
            <p:cNvSpPr/>
            <p:nvPr/>
          </p:nvSpPr>
          <p:spPr>
            <a:xfrm>
              <a:off x="3075218" y="1756701"/>
              <a:ext cx="5584902" cy="1380884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73249" y="2106978"/>
              <a:ext cx="4588839" cy="680330"/>
            </a:xfrm>
            <a:prstGeom prst="rect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 smtClean="0">
                  <a:solidFill>
                    <a:schemeClr val="bg1"/>
                  </a:solidFill>
                </a:rPr>
                <a:t>งานเอกสาร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33" b="36893" l="4375" r="39688">
                          <a14:foregroundMark x1="12708" y1="1456" x2="12812" y2="7767"/>
                          <a14:foregroundMark x1="25000" y1="28964" x2="25417" y2="37055"/>
                          <a14:foregroundMark x1="28542" y1="14401" x2="37396" y2="14078"/>
                          <a14:foregroundMark x1="28125" y1="7605" x2="39688" y2="5987"/>
                          <a14:foregroundMark x1="38958" y1="2427" x2="38542" y2="34304"/>
                          <a14:foregroundMark x1="30521" y1="2427" x2="37604" y2="1456"/>
                          <a14:foregroundMark x1="31667" y1="4207" x2="37083" y2="4045"/>
                          <a14:foregroundMark x1="39063" y1="4531" x2="39375" y2="34790"/>
                          <a14:foregroundMark x1="33542" y1="22816" x2="36771" y2="197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0452" t="-153" r="57875" b="61933"/>
            <a:stretch/>
          </p:blipFill>
          <p:spPr>
            <a:xfrm rot="10592747">
              <a:off x="2134374" y="1495266"/>
              <a:ext cx="2450645" cy="1903752"/>
            </a:xfrm>
            <a:prstGeom prst="rect">
              <a:avLst/>
            </a:prstGeom>
          </p:spPr>
        </p:pic>
      </p:grp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7" b="90000" l="10000" r="90000">
                        <a14:foregroundMark x1="28229" y1="10903" x2="50208" y2="2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27163" b="22700"/>
          <a:stretch/>
        </p:blipFill>
        <p:spPr>
          <a:xfrm>
            <a:off x="6179545" y="3939517"/>
            <a:ext cx="2641221" cy="2492896"/>
          </a:xfrm>
          <a:prstGeom prst="rect">
            <a:avLst/>
          </a:prstGeom>
        </p:spPr>
      </p:pic>
      <p:pic>
        <p:nvPicPr>
          <p:cNvPr id="2050" name="Picture 2" descr="à¸à¸£à¸§à¸à¸ªà¸­à¸, à¹à¸à¸à¸ à¸¹à¸¡à¸´, à¸à¸£à¸²à¸, à¸¡à¸·à¸­, à¸à¸²à¸£à¹à¸à¸µà¸¢à¸, à¸à¸²à¸£à¹à¸à¸´à¸, à¸à¹à¸­à¸¡à¸¹à¸¥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188" y1="47531" x2="55104" y2="54321"/>
                        <a14:foregroundMark x1="16146" y1="53241" x2="17917" y2="86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7" t="8676" r="43291" b="7325"/>
          <a:stretch/>
        </p:blipFill>
        <p:spPr bwMode="auto">
          <a:xfrm>
            <a:off x="3573248" y="3933056"/>
            <a:ext cx="2162711" cy="24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à¹à¸¥à¹à¸à¸à¹à¸­à¸, à¸à¸­à¸¡à¸à¸´à¸§à¹à¸à¸­à¸£à¹, à¹à¸à¸à¹à¸à¹à¸¥à¸¢à¸µ, à¸à¸­à¸¡à¸­à¸à¸´à¹à¸à¸­à¸£à¹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9" t="37794" r="27542" b="10231"/>
          <a:stretch/>
        </p:blipFill>
        <p:spPr bwMode="auto">
          <a:xfrm>
            <a:off x="9264352" y="4265712"/>
            <a:ext cx="274939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à¸à¸±à¸à¸à¸µ, à¸­à¸²à¸à¸²à¸¨, à¹à¸­à¸à¸¥à¸´à¹à¸à¸à¸±à¸, Bankbook, à¸à¸¸à¸£à¸à¸´à¸, à¸à¸­à¸¡à¸à¸´à¸§à¹à¸à¸­à¸£à¹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2" t="9450" r="553" b="48551"/>
          <a:stretch/>
        </p:blipFill>
        <p:spPr bwMode="auto">
          <a:xfrm>
            <a:off x="221322" y="4148776"/>
            <a:ext cx="2908340" cy="225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47446" y="2573438"/>
            <a:ext cx="2470602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solidFill>
                  <a:srgbClr val="545454"/>
                </a:solidFill>
                <a:latin typeface="arial" panose="020B0604020202020204" pitchFamily="34" charset="0"/>
              </a:rPr>
              <a:t>  จดหมายเวียนในความหมายคือการ</a:t>
            </a:r>
            <a:r>
              <a:rPr lang="th-TH" dirty="0">
                <a:solidFill>
                  <a:srgbClr val="545454"/>
                </a:solidFill>
                <a:latin typeface="arial" panose="020B0604020202020204" pitchFamily="34" charset="0"/>
              </a:rPr>
              <a:t>ทำจดหมายหลายๆ </a:t>
            </a:r>
            <a:r>
              <a:rPr lang="th-TH" dirty="0" smtClean="0">
                <a:solidFill>
                  <a:srgbClr val="545454"/>
                </a:solidFill>
                <a:latin typeface="arial" panose="020B0604020202020204" pitchFamily="34" charset="0"/>
              </a:rPr>
              <a:t>ฉบับ โดย</a:t>
            </a:r>
            <a:r>
              <a:rPr lang="th-TH" dirty="0">
                <a:solidFill>
                  <a:srgbClr val="545454"/>
                </a:solidFill>
                <a:latin typeface="arial" panose="020B0604020202020204" pitchFamily="34" charset="0"/>
              </a:rPr>
              <a:t>มีเนื้อความ</a:t>
            </a:r>
            <a:r>
              <a:rPr lang="th-TH" dirty="0" smtClean="0">
                <a:solidFill>
                  <a:srgbClr val="545454"/>
                </a:solidFill>
                <a:latin typeface="arial" panose="020B0604020202020204" pitchFamily="34" charset="0"/>
              </a:rPr>
              <a:t>เหมือนกันรายละเอียดในจดหมายที่ใจความเดียวกัน แตกต่างกันเพียงรายนามผู้รับเอกสาร </a:t>
            </a:r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99392"/>
            <a:ext cx="3228311" cy="1087613"/>
          </a:xfrm>
          <a:prstGeom prst="rect">
            <a:avLst/>
          </a:prstGeom>
          <a:ln>
            <a:noFill/>
          </a:ln>
        </p:spPr>
      </p:pic>
      <p:sp>
        <p:nvSpPr>
          <p:cNvPr id="6" name="Rectangle 32"/>
          <p:cNvSpPr/>
          <p:nvPr/>
        </p:nvSpPr>
        <p:spPr>
          <a:xfrm>
            <a:off x="2711624" y="700189"/>
            <a:ext cx="335969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/>
              <a:t>จดหมายเวียน</a:t>
            </a:r>
            <a:endParaRPr lang="en-US" sz="4800" b="1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46490"/>
            <a:ext cx="1321132" cy="90739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006" t="6951" r="36416" b="22700"/>
          <a:stretch/>
        </p:blipFill>
        <p:spPr>
          <a:xfrm>
            <a:off x="3473311" y="1612008"/>
            <a:ext cx="3312368" cy="4931748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006" t="6951" r="36416" b="22700"/>
          <a:stretch/>
        </p:blipFill>
        <p:spPr>
          <a:xfrm>
            <a:off x="7738551" y="1626891"/>
            <a:ext cx="1287760" cy="1917332"/>
          </a:xfrm>
          <a:prstGeom prst="rect">
            <a:avLst/>
          </a:prstGeom>
        </p:spPr>
      </p:pic>
      <p:grpSp>
        <p:nvGrpSpPr>
          <p:cNvPr id="32" name="กลุ่ม 31"/>
          <p:cNvGrpSpPr/>
          <p:nvPr/>
        </p:nvGrpSpPr>
        <p:grpSpPr>
          <a:xfrm>
            <a:off x="7896200" y="1747616"/>
            <a:ext cx="4183360" cy="4812932"/>
            <a:chOff x="7157251" y="1779291"/>
            <a:chExt cx="4183360" cy="4812932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7157251" y="1779291"/>
              <a:ext cx="1287760" cy="1917332"/>
            </a:xfrm>
            <a:prstGeom prst="rect">
              <a:avLst/>
            </a:prstGeom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7309651" y="1931691"/>
              <a:ext cx="1287760" cy="1917332"/>
            </a:xfrm>
            <a:prstGeom prst="rect">
              <a:avLst/>
            </a:prstGeom>
          </p:spPr>
        </p:pic>
        <p:pic>
          <p:nvPicPr>
            <p:cNvPr id="13" name="รูปภาพ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7462051" y="2084091"/>
              <a:ext cx="1287760" cy="1917332"/>
            </a:xfrm>
            <a:prstGeom prst="rect">
              <a:avLst/>
            </a:prstGeom>
          </p:spPr>
        </p:pic>
        <p:pic>
          <p:nvPicPr>
            <p:cNvPr id="14" name="รูปภาพ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7614451" y="2236491"/>
              <a:ext cx="1287760" cy="1917332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7766851" y="2388891"/>
              <a:ext cx="1287760" cy="1917332"/>
            </a:xfrm>
            <a:prstGeom prst="rect">
              <a:avLst/>
            </a:prstGeom>
          </p:spPr>
        </p:pic>
        <p:pic>
          <p:nvPicPr>
            <p:cNvPr id="16" name="รูปภาพ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7919251" y="2541291"/>
              <a:ext cx="1287760" cy="1917332"/>
            </a:xfrm>
            <a:prstGeom prst="rect">
              <a:avLst/>
            </a:prstGeom>
          </p:spPr>
        </p:pic>
        <p:pic>
          <p:nvPicPr>
            <p:cNvPr id="17" name="รูปภาพ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071651" y="2693691"/>
              <a:ext cx="1287760" cy="1917332"/>
            </a:xfrm>
            <a:prstGeom prst="rect">
              <a:avLst/>
            </a:prstGeom>
          </p:spPr>
        </p:pic>
        <p:pic>
          <p:nvPicPr>
            <p:cNvPr id="18" name="รูปภาพ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224051" y="2846091"/>
              <a:ext cx="1287760" cy="1917332"/>
            </a:xfrm>
            <a:prstGeom prst="rect">
              <a:avLst/>
            </a:prstGeom>
          </p:spPr>
        </p:pic>
        <p:pic>
          <p:nvPicPr>
            <p:cNvPr id="19" name="รูปภาพ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376451" y="2998491"/>
              <a:ext cx="1287760" cy="1917332"/>
            </a:xfrm>
            <a:prstGeom prst="rect">
              <a:avLst/>
            </a:prstGeom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528851" y="3150891"/>
              <a:ext cx="1287760" cy="1917332"/>
            </a:xfrm>
            <a:prstGeom prst="rect">
              <a:avLst/>
            </a:prstGeom>
          </p:spPr>
        </p:pic>
        <p:pic>
          <p:nvPicPr>
            <p:cNvPr id="21" name="รูปภาพ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681251" y="3303291"/>
              <a:ext cx="1287760" cy="1917332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833651" y="3455691"/>
              <a:ext cx="1287760" cy="1917332"/>
            </a:xfrm>
            <a:prstGeom prst="rect">
              <a:avLst/>
            </a:prstGeom>
          </p:spPr>
        </p:pic>
        <p:pic>
          <p:nvPicPr>
            <p:cNvPr id="23" name="รูปภาพ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8986051" y="3608091"/>
              <a:ext cx="1287760" cy="1917332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9138451" y="3760491"/>
              <a:ext cx="1287760" cy="1917332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9290851" y="3912891"/>
              <a:ext cx="1287760" cy="1917332"/>
            </a:xfrm>
            <a:prstGeom prst="rect">
              <a:avLst/>
            </a:prstGeom>
          </p:spPr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9443251" y="4065291"/>
              <a:ext cx="1287760" cy="1917332"/>
            </a:xfrm>
            <a:prstGeom prst="rect">
              <a:avLst/>
            </a:prstGeom>
          </p:spPr>
        </p:pic>
        <p:pic>
          <p:nvPicPr>
            <p:cNvPr id="27" name="รูปภาพ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9595651" y="4217691"/>
              <a:ext cx="1287760" cy="1917332"/>
            </a:xfrm>
            <a:prstGeom prst="rect">
              <a:avLst/>
            </a:prstGeom>
          </p:spPr>
        </p:pic>
        <p:pic>
          <p:nvPicPr>
            <p:cNvPr id="28" name="รูปภาพ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9748051" y="4370091"/>
              <a:ext cx="1287760" cy="1917332"/>
            </a:xfrm>
            <a:prstGeom prst="rect">
              <a:avLst/>
            </a:prstGeom>
          </p:spPr>
        </p:pic>
        <p:pic>
          <p:nvPicPr>
            <p:cNvPr id="29" name="รูปภาพ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9900451" y="4522491"/>
              <a:ext cx="1287760" cy="1917332"/>
            </a:xfrm>
            <a:prstGeom prst="rect">
              <a:avLst/>
            </a:prstGeom>
          </p:spPr>
        </p:pic>
        <p:pic>
          <p:nvPicPr>
            <p:cNvPr id="30" name="รูปภาพ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7006" t="6951" r="36416" b="22700"/>
            <a:stretch/>
          </p:blipFill>
          <p:spPr>
            <a:xfrm>
              <a:off x="10052851" y="4674891"/>
              <a:ext cx="1287760" cy="1917332"/>
            </a:xfrm>
            <a:prstGeom prst="rect">
              <a:avLst/>
            </a:prstGeom>
          </p:spPr>
        </p:pic>
      </p:grpSp>
      <p:cxnSp>
        <p:nvCxnSpPr>
          <p:cNvPr id="34" name="ลูกศรเชื่อมต่อแบบตรง 33"/>
          <p:cNvCxnSpPr>
            <a:stCxn id="8" idx="3"/>
          </p:cNvCxnSpPr>
          <p:nvPr/>
        </p:nvCxnSpPr>
        <p:spPr>
          <a:xfrm>
            <a:off x="6785679" y="4077882"/>
            <a:ext cx="148388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สี่เหลี่ยมผืนผ้า 35"/>
          <p:cNvSpPr/>
          <p:nvPr/>
        </p:nvSpPr>
        <p:spPr>
          <a:xfrm>
            <a:off x="913145" y="1762186"/>
            <a:ext cx="153920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6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 algn="ctr"/>
            <a:r>
              <a:rPr lang="th-TH" b="1" dirty="0"/>
              <a:t>จดหมายเวียน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43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1">
      <a:majorFont>
        <a:latin typeface="TH Sarabun New"/>
        <a:ea typeface=""/>
        <a:cs typeface="JasmineUPC"/>
      </a:majorFont>
      <a:minorFont>
        <a:latin typeface="TH Sarabun New"/>
        <a:ea typeface=""/>
        <a:cs typeface="TH Sarabun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696</Words>
  <Application>Microsoft Office PowerPoint</Application>
  <PresentationFormat>แบบจอกว้าง</PresentationFormat>
  <Paragraphs>77</Paragraphs>
  <Slides>14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2" baseType="lpstr">
      <vt:lpstr>AH_LuGDeK_R_1.000</vt:lpstr>
      <vt:lpstr>Arial</vt:lpstr>
      <vt:lpstr>Arial</vt:lpstr>
      <vt:lpstr>Calibri</vt:lpstr>
      <vt:lpstr>Cordia New</vt:lpstr>
      <vt:lpstr>JasmineUPC</vt:lpstr>
      <vt:lpstr>TH Sarabun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Chuleeporn</dc:creator>
  <cp:lastModifiedBy>Windows User</cp:lastModifiedBy>
  <cp:revision>184</cp:revision>
  <dcterms:created xsi:type="dcterms:W3CDTF">2013-05-29T03:47:54Z</dcterms:created>
  <dcterms:modified xsi:type="dcterms:W3CDTF">2018-08-18T15:17:53Z</dcterms:modified>
</cp:coreProperties>
</file>