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3"/>
  </p:handoutMasterIdLst>
  <p:sldIdLst>
    <p:sldId id="291" r:id="rId2"/>
    <p:sldId id="277" r:id="rId3"/>
    <p:sldId id="289" r:id="rId4"/>
    <p:sldId id="292" r:id="rId5"/>
    <p:sldId id="293" r:id="rId6"/>
    <p:sldId id="308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9" r:id="rId22"/>
    <p:sldId id="310" r:id="rId23"/>
    <p:sldId id="311" r:id="rId24"/>
    <p:sldId id="312" r:id="rId25"/>
    <p:sldId id="313" r:id="rId26"/>
    <p:sldId id="314" r:id="rId27"/>
    <p:sldId id="315" r:id="rId28"/>
    <p:sldId id="316" r:id="rId29"/>
    <p:sldId id="317" r:id="rId30"/>
    <p:sldId id="318" r:id="rId31"/>
    <p:sldId id="290" r:id="rId32"/>
  </p:sldIdLst>
  <p:sldSz cx="9144000" cy="6858000" type="screen4x3"/>
  <p:notesSz cx="6742113" cy="9872663"/>
  <p:custDataLst>
    <p:tags r:id="rId34"/>
  </p:custData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B4F5"/>
    <a:srgbClr val="B6B8B5"/>
    <a:srgbClr val="213F49"/>
    <a:srgbClr val="13206F"/>
    <a:srgbClr val="161D6D"/>
    <a:srgbClr val="11196A"/>
    <a:srgbClr val="4BB5F2"/>
    <a:srgbClr val="B4C100"/>
    <a:srgbClr val="71371B"/>
    <a:srgbClr val="1F2B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20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19525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3D17D-17AE-4FAC-A89B-A07F40B49B4B}" type="datetimeFigureOut">
              <a:rPr lang="th-TH" smtClean="0"/>
              <a:t>29/05/61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819525" y="9377363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36BA13-FF56-4C43-99A1-99DB6F41197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948293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2852936"/>
            <a:ext cx="6912768" cy="1235994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th-T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1680" y="4365104"/>
            <a:ext cx="6400800" cy="720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32771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056784" cy="648072"/>
          </a:xfrm>
        </p:spPr>
        <p:txBody>
          <a:bodyPr>
            <a:noAutofit/>
          </a:bodyPr>
          <a:lstStyle>
            <a:lvl1pPr algn="l">
              <a:defRPr sz="4000" b="1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451917"/>
            <a:ext cx="7416824" cy="4641379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23981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45900-0FB4-41BB-993A-DAE3CCFF5AB8}" type="datetimeFigureOut">
              <a:rPr lang="th-TH" smtClean="0"/>
              <a:t>29/05/61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79C68-9599-4891-BF3E-9B650C7E82A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128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10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image" Target="../media/image10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10" Type="http://schemas.openxmlformats.org/officeDocument/2006/relationships/image" Target="../media/image10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7" Type="http://schemas.openxmlformats.org/officeDocument/2006/relationships/image" Target="../media/image10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7" Type="http://schemas.openxmlformats.org/officeDocument/2006/relationships/image" Target="../media/image10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7" Type="http://schemas.openxmlformats.org/officeDocument/2006/relationships/image" Target="../media/image10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34.png"/><Relationship Id="rId4" Type="http://schemas.openxmlformats.org/officeDocument/2006/relationships/image" Target="../media/image13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36.png"/><Relationship Id="rId7" Type="http://schemas.openxmlformats.org/officeDocument/2006/relationships/image" Target="../media/image140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9.png"/><Relationship Id="rId5" Type="http://schemas.openxmlformats.org/officeDocument/2006/relationships/image" Target="../media/image138.png"/><Relationship Id="rId4" Type="http://schemas.openxmlformats.org/officeDocument/2006/relationships/image" Target="../media/image1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7" Type="http://schemas.openxmlformats.org/officeDocument/2006/relationships/image" Target="../media/image10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8.png"/><Relationship Id="rId5" Type="http://schemas.openxmlformats.org/officeDocument/2006/relationships/image" Target="../media/image147.png"/><Relationship Id="rId4" Type="http://schemas.openxmlformats.org/officeDocument/2006/relationships/image" Target="../media/image14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52.png"/><Relationship Id="rId4" Type="http://schemas.openxmlformats.org/officeDocument/2006/relationships/image" Target="../media/image15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54.png"/><Relationship Id="rId7" Type="http://schemas.openxmlformats.org/officeDocument/2006/relationships/image" Target="../media/image158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7.png"/><Relationship Id="rId5" Type="http://schemas.openxmlformats.org/officeDocument/2006/relationships/image" Target="../media/image156.png"/><Relationship Id="rId4" Type="http://schemas.openxmlformats.org/officeDocument/2006/relationships/image" Target="../media/image15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0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3" Type="http://schemas.openxmlformats.org/officeDocument/2006/relationships/image" Target="../media/image160.png"/><Relationship Id="rId7" Type="http://schemas.openxmlformats.org/officeDocument/2006/relationships/image" Target="../media/image164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3.png"/><Relationship Id="rId5" Type="http://schemas.openxmlformats.org/officeDocument/2006/relationships/image" Target="../media/image162.png"/><Relationship Id="rId4" Type="http://schemas.openxmlformats.org/officeDocument/2006/relationships/image" Target="../media/image161.png"/><Relationship Id="rId9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10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1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10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รูปภาพ 7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20" b="14564"/>
          <a:stretch/>
        </p:blipFill>
        <p:spPr>
          <a:xfrm>
            <a:off x="0" y="-27384"/>
            <a:ext cx="9144000" cy="2232248"/>
          </a:xfrm>
          <a:prstGeom prst="rect">
            <a:avLst/>
          </a:prstGeom>
        </p:spPr>
      </p:pic>
      <p:sp>
        <p:nvSpPr>
          <p:cNvPr id="71" name="กล่องข้อความ 70"/>
          <p:cNvSpPr txBox="1"/>
          <p:nvPr/>
        </p:nvSpPr>
        <p:spPr>
          <a:xfrm>
            <a:off x="4239256" y="6495433"/>
            <a:ext cx="5256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spc="300" dirty="0" smtClean="0">
                <a:solidFill>
                  <a:schemeClr val="bg1">
                    <a:lumMod val="75000"/>
                  </a:schemeClr>
                </a:solidFill>
                <a:latin typeface="CS PraKas" panose="02000503000000000000" pitchFamily="50" charset="-34"/>
                <a:ea typeface="CS PraKas" panose="02000503000000000000" pitchFamily="50" charset="-34"/>
                <a:cs typeface="CS PraKas" panose="02000503000000000000" pitchFamily="50" charset="-34"/>
              </a:rPr>
              <a:t>สาขาวิชาคณิตศาสตร์ คณะวิทยาศาสตร์และเทคโนโลยี</a:t>
            </a:r>
            <a:endParaRPr lang="en-US" sz="1200" spc="300" dirty="0" smtClean="0">
              <a:solidFill>
                <a:schemeClr val="bg1">
                  <a:lumMod val="75000"/>
                </a:schemeClr>
              </a:solidFill>
              <a:latin typeface="CS PraKas" panose="02000503000000000000" pitchFamily="50" charset="-34"/>
              <a:ea typeface="CS PraKas" panose="02000503000000000000" pitchFamily="50" charset="-34"/>
              <a:cs typeface="CS PraKas" panose="02000503000000000000" pitchFamily="50" charset="-34"/>
            </a:endParaRPr>
          </a:p>
        </p:txBody>
      </p:sp>
      <p:sp>
        <p:nvSpPr>
          <p:cNvPr id="74" name="สี่เหลี่ยมผืนผ้า 73"/>
          <p:cNvSpPr/>
          <p:nvPr/>
        </p:nvSpPr>
        <p:spPr>
          <a:xfrm>
            <a:off x="0" y="1736812"/>
            <a:ext cx="9157648" cy="396044"/>
          </a:xfrm>
          <a:prstGeom prst="rect">
            <a:avLst/>
          </a:prstGeom>
          <a:solidFill>
            <a:srgbClr val="0D12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0" name="Title 1"/>
          <p:cNvSpPr>
            <a:spLocks noGrp="1"/>
          </p:cNvSpPr>
          <p:nvPr>
            <p:ph type="title"/>
          </p:nvPr>
        </p:nvSpPr>
        <p:spPr>
          <a:xfrm>
            <a:off x="1331640" y="3266022"/>
            <a:ext cx="7056784" cy="648072"/>
          </a:xfrm>
        </p:spPr>
        <p:txBody>
          <a:bodyPr/>
          <a:lstStyle/>
          <a:p>
            <a:pPr algn="ctr"/>
            <a:r>
              <a:rPr lang="th-TH" sz="3200" spc="300" dirty="0" smtClean="0">
                <a:solidFill>
                  <a:schemeClr val="bg2">
                    <a:lumMod val="50000"/>
                  </a:schemeClr>
                </a:solidFill>
                <a:latin typeface="CS PraKas" panose="02000503000000000000" pitchFamily="50" charset="-34"/>
                <a:ea typeface="CS PraKas" panose="02000503000000000000" pitchFamily="50" charset="-34"/>
                <a:cs typeface="CS PraKas" panose="02000503000000000000" pitchFamily="50" charset="-34"/>
              </a:rPr>
              <a:t>บทที่ </a:t>
            </a:r>
            <a:r>
              <a:rPr lang="en-US" sz="3200" spc="300" dirty="0" smtClean="0">
                <a:solidFill>
                  <a:schemeClr val="bg2">
                    <a:lumMod val="50000"/>
                  </a:schemeClr>
                </a:solidFill>
                <a:latin typeface="CS PraKas" panose="02000503000000000000" pitchFamily="50" charset="-34"/>
                <a:ea typeface="CS PraKas" panose="02000503000000000000" pitchFamily="50" charset="-34"/>
                <a:cs typeface="CS PraKas" panose="02000503000000000000" pitchFamily="50" charset="-34"/>
              </a:rPr>
              <a:t>3 </a:t>
            </a:r>
            <a:r>
              <a:rPr lang="th-TH" sz="3200" b="0" spc="300" dirty="0" smtClean="0">
                <a:solidFill>
                  <a:schemeClr val="bg2">
                    <a:lumMod val="50000"/>
                  </a:schemeClr>
                </a:solidFill>
                <a:latin typeface="CS PraKas" panose="02000503000000000000" pitchFamily="50" charset="-34"/>
                <a:ea typeface="CS PraKas" panose="02000503000000000000" pitchFamily="50" charset="-34"/>
                <a:cs typeface="CS PraKas" panose="02000503000000000000" pitchFamily="50" charset="-34"/>
              </a:rPr>
              <a:t/>
            </a:r>
            <a:br>
              <a:rPr lang="th-TH" sz="3200" b="0" spc="300" dirty="0" smtClean="0">
                <a:solidFill>
                  <a:schemeClr val="bg2">
                    <a:lumMod val="50000"/>
                  </a:schemeClr>
                </a:solidFill>
                <a:latin typeface="CS PraKas" panose="02000503000000000000" pitchFamily="50" charset="-34"/>
                <a:ea typeface="CS PraKas" panose="02000503000000000000" pitchFamily="50" charset="-34"/>
                <a:cs typeface="CS PraKas" panose="02000503000000000000" pitchFamily="50" charset="-34"/>
              </a:rPr>
            </a:br>
            <a:r>
              <a:rPr lang="th-TH" sz="3200" b="0" spc="300" dirty="0" smtClean="0">
                <a:solidFill>
                  <a:schemeClr val="bg2">
                    <a:lumMod val="50000"/>
                  </a:schemeClr>
                </a:solidFill>
                <a:latin typeface="CS PraKas" panose="02000503000000000000" pitchFamily="50" charset="-34"/>
                <a:ea typeface="CS PraKas" panose="02000503000000000000" pitchFamily="50" charset="-34"/>
                <a:cs typeface="CS PraKas" panose="02000503000000000000" pitchFamily="50" charset="-34"/>
              </a:rPr>
              <a:t>อนุพันธ์ของฟังก์ชันพีชคณิต</a:t>
            </a:r>
            <a:endParaRPr lang="th-TH" sz="3200" b="0" spc="300" dirty="0">
              <a:solidFill>
                <a:schemeClr val="bg2">
                  <a:lumMod val="50000"/>
                </a:schemeClr>
              </a:solidFill>
              <a:latin typeface="CS PraKas" panose="02000503000000000000" pitchFamily="50" charset="-34"/>
              <a:ea typeface="CS PraKas" panose="02000503000000000000" pitchFamily="50" charset="-34"/>
              <a:cs typeface="CS PraKas" panose="02000503000000000000" pitchFamily="50" charset="-34"/>
            </a:endParaRPr>
          </a:p>
        </p:txBody>
      </p:sp>
      <p:pic>
        <p:nvPicPr>
          <p:cNvPr id="76" name="รูปภาพ 7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415" y="68174"/>
            <a:ext cx="3860937" cy="137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71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4239256" y="6495433"/>
            <a:ext cx="5256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spc="300" dirty="0" smtClean="0">
                <a:solidFill>
                  <a:schemeClr val="bg1">
                    <a:lumMod val="75000"/>
                  </a:schemeClr>
                </a:solidFill>
                <a:latin typeface="CS PraKas" panose="02000503000000000000" pitchFamily="50" charset="-34"/>
                <a:ea typeface="CS PraKas" panose="02000503000000000000" pitchFamily="50" charset="-34"/>
                <a:cs typeface="CS PraKas" panose="02000503000000000000" pitchFamily="50" charset="-34"/>
              </a:rPr>
              <a:t>สาขาวิชาคณิตศาสตร์ คณะวิทยาศาสตร์และเทคโนโลยี</a:t>
            </a:r>
            <a:endParaRPr lang="en-US" sz="1200" spc="300" dirty="0" smtClean="0">
              <a:solidFill>
                <a:schemeClr val="bg1">
                  <a:lumMod val="75000"/>
                </a:schemeClr>
              </a:solidFill>
              <a:latin typeface="CS PraKas" panose="02000503000000000000" pitchFamily="50" charset="-34"/>
              <a:ea typeface="CS PraKas" panose="02000503000000000000" pitchFamily="50" charset="-34"/>
              <a:cs typeface="CS PraKas" panose="02000503000000000000" pitchFamily="50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0" y="-1"/>
            <a:ext cx="9144000" cy="1382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rgbClr val="1320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886" y="1092349"/>
            <a:ext cx="6648450" cy="752475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702" y="1973166"/>
            <a:ext cx="2724150" cy="390525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672" y="2433414"/>
            <a:ext cx="5543550" cy="552450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5429" y="3028300"/>
            <a:ext cx="2352675" cy="514350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5198" y="3632742"/>
            <a:ext cx="2057400" cy="323850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7481" y="4129555"/>
            <a:ext cx="3171825" cy="504825"/>
          </a:xfrm>
          <a:prstGeom prst="rect">
            <a:avLst/>
          </a:prstGeom>
        </p:spPr>
      </p:pic>
      <p:grpSp>
        <p:nvGrpSpPr>
          <p:cNvPr id="13" name="กลุ่ม 12"/>
          <p:cNvGrpSpPr/>
          <p:nvPr/>
        </p:nvGrpSpPr>
        <p:grpSpPr>
          <a:xfrm>
            <a:off x="2640310" y="4725144"/>
            <a:ext cx="2930424" cy="457200"/>
            <a:chOff x="2424286" y="4148046"/>
            <a:chExt cx="2930424" cy="457200"/>
          </a:xfrm>
        </p:grpSpPr>
        <p:pic>
          <p:nvPicPr>
            <p:cNvPr id="9" name="รูปภาพ 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424286" y="4148046"/>
              <a:ext cx="2314575" cy="457200"/>
            </a:xfrm>
            <a:prstGeom prst="rect">
              <a:avLst/>
            </a:prstGeom>
          </p:spPr>
        </p:pic>
        <p:pic>
          <p:nvPicPr>
            <p:cNvPr id="10" name="รูปภาพ 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821310" y="4219352"/>
              <a:ext cx="533400" cy="295275"/>
            </a:xfrm>
            <a:prstGeom prst="rect">
              <a:avLst/>
            </a:prstGeom>
          </p:spPr>
        </p:pic>
      </p:grpSp>
      <p:pic>
        <p:nvPicPr>
          <p:cNvPr id="14" name="รูปภาพ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19659" y="5247481"/>
            <a:ext cx="5743575" cy="485775"/>
          </a:xfrm>
          <a:prstGeom prst="rect">
            <a:avLst/>
          </a:prstGeom>
        </p:spPr>
      </p:pic>
      <p:grpSp>
        <p:nvGrpSpPr>
          <p:cNvPr id="15" name="กลุ่ม 14"/>
          <p:cNvGrpSpPr/>
          <p:nvPr/>
        </p:nvGrpSpPr>
        <p:grpSpPr>
          <a:xfrm>
            <a:off x="6289566" y="141684"/>
            <a:ext cx="2488610" cy="789137"/>
            <a:chOff x="6264514" y="704704"/>
            <a:chExt cx="2488610" cy="789137"/>
          </a:xfrm>
        </p:grpSpPr>
        <p:pic>
          <p:nvPicPr>
            <p:cNvPr id="16" name="รูปภาพ 15"/>
            <p:cNvPicPr>
              <a:picLocks noChangeAspect="1"/>
            </p:cNvPicPr>
            <p:nvPr/>
          </p:nvPicPr>
          <p:blipFill>
            <a:blip r:embed="rId11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7970" y="704704"/>
              <a:ext cx="615154" cy="789137"/>
            </a:xfrm>
            <a:prstGeom prst="rect">
              <a:avLst/>
            </a:prstGeom>
          </p:spPr>
        </p:pic>
        <p:sp>
          <p:nvSpPr>
            <p:cNvPr id="17" name="กล่องข้อความ 16"/>
            <p:cNvSpPr txBox="1"/>
            <p:nvPr/>
          </p:nvSpPr>
          <p:spPr>
            <a:xfrm>
              <a:off x="6264514" y="787664"/>
              <a:ext cx="1923925" cy="5616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dirty="0" smtClean="0">
                  <a:solidFill>
                    <a:schemeClr val="bg1">
                      <a:lumMod val="75000"/>
                    </a:schemeClr>
                  </a:solidFill>
                </a:rPr>
                <a:t>มหาวิทยาลัยราช</a:t>
              </a:r>
              <a:r>
                <a:rPr lang="th-TH" sz="1800" dirty="0" err="1" smtClean="0">
                  <a:solidFill>
                    <a:schemeClr val="bg1">
                      <a:lumMod val="75000"/>
                    </a:schemeClr>
                  </a:solidFill>
                </a:rPr>
                <a:t>ภัฏ</a:t>
              </a:r>
              <a:r>
                <a:rPr lang="th-TH" sz="1800" dirty="0" smtClean="0">
                  <a:solidFill>
                    <a:schemeClr val="bg1">
                      <a:lumMod val="75000"/>
                    </a:schemeClr>
                  </a:solidFill>
                </a:rPr>
                <a:t>นครปฐม</a:t>
              </a:r>
            </a:p>
            <a:p>
              <a:r>
                <a:rPr lang="en-US" sz="1250" dirty="0" err="1" smtClean="0">
                  <a:solidFill>
                    <a:schemeClr val="bg1">
                      <a:lumMod val="75000"/>
                    </a:schemeClr>
                  </a:solidFill>
                </a:rPr>
                <a:t>Nakhon</a:t>
              </a:r>
              <a:r>
                <a:rPr lang="en-US" sz="1250" dirty="0" smtClean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en-US" sz="1250" dirty="0" err="1" smtClean="0">
                  <a:solidFill>
                    <a:schemeClr val="bg1">
                      <a:lumMod val="75000"/>
                    </a:schemeClr>
                  </a:solidFill>
                </a:rPr>
                <a:t>Pathom</a:t>
              </a:r>
              <a:r>
                <a:rPr lang="en-US" sz="1250" dirty="0" smtClean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en-US" sz="1250" dirty="0" err="1" smtClean="0">
                  <a:solidFill>
                    <a:schemeClr val="bg1">
                      <a:lumMod val="75000"/>
                    </a:schemeClr>
                  </a:solidFill>
                </a:rPr>
                <a:t>Rajabhat</a:t>
              </a:r>
              <a:r>
                <a:rPr lang="en-US" sz="1250" dirty="0" smtClean="0">
                  <a:solidFill>
                    <a:schemeClr val="bg1">
                      <a:lumMod val="75000"/>
                    </a:schemeClr>
                  </a:solidFill>
                </a:rPr>
                <a:t> University</a:t>
              </a:r>
              <a:endParaRPr lang="th-TH" sz="125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745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4239256" y="6495433"/>
            <a:ext cx="5256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spc="300" dirty="0" smtClean="0">
                <a:solidFill>
                  <a:schemeClr val="bg1">
                    <a:lumMod val="75000"/>
                  </a:schemeClr>
                </a:solidFill>
                <a:latin typeface="CS PraKas" panose="02000503000000000000" pitchFamily="50" charset="-34"/>
                <a:ea typeface="CS PraKas" panose="02000503000000000000" pitchFamily="50" charset="-34"/>
                <a:cs typeface="CS PraKas" panose="02000503000000000000" pitchFamily="50" charset="-34"/>
              </a:rPr>
              <a:t>สาขาวิชาคณิตศาสตร์ คณะวิทยาศาสตร์และเทคโนโลยี</a:t>
            </a:r>
            <a:endParaRPr lang="en-US" sz="1200" spc="300" dirty="0" smtClean="0">
              <a:solidFill>
                <a:schemeClr val="bg1">
                  <a:lumMod val="75000"/>
                </a:schemeClr>
              </a:solidFill>
              <a:latin typeface="CS PraKas" panose="02000503000000000000" pitchFamily="50" charset="-34"/>
              <a:ea typeface="CS PraKas" panose="02000503000000000000" pitchFamily="50" charset="-34"/>
              <a:cs typeface="CS PraKas" panose="02000503000000000000" pitchFamily="50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0" y="-1"/>
            <a:ext cx="9144000" cy="1382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rgbClr val="1320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187" y="514250"/>
            <a:ext cx="6334125" cy="990600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409" y="1584148"/>
            <a:ext cx="4448175" cy="466725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688" y="2035027"/>
            <a:ext cx="5048250" cy="504825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9234" y="2575695"/>
            <a:ext cx="2838450" cy="1247775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1162" y="3898626"/>
            <a:ext cx="3781425" cy="1657350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4206" y="5618613"/>
            <a:ext cx="5524500" cy="685800"/>
          </a:xfrm>
          <a:prstGeom prst="rect">
            <a:avLst/>
          </a:prstGeom>
        </p:spPr>
      </p:pic>
      <p:grpSp>
        <p:nvGrpSpPr>
          <p:cNvPr id="13" name="กลุ่ม 12"/>
          <p:cNvGrpSpPr/>
          <p:nvPr/>
        </p:nvGrpSpPr>
        <p:grpSpPr>
          <a:xfrm>
            <a:off x="6289566" y="141684"/>
            <a:ext cx="2488610" cy="789137"/>
            <a:chOff x="6264514" y="704704"/>
            <a:chExt cx="2488610" cy="789137"/>
          </a:xfrm>
        </p:grpSpPr>
        <p:pic>
          <p:nvPicPr>
            <p:cNvPr id="14" name="รูปภาพ 13"/>
            <p:cNvPicPr>
              <a:picLocks noChangeAspect="1"/>
            </p:cNvPicPr>
            <p:nvPr/>
          </p:nvPicPr>
          <p:blipFill>
            <a:blip r:embed="rId8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7970" y="704704"/>
              <a:ext cx="615154" cy="789137"/>
            </a:xfrm>
            <a:prstGeom prst="rect">
              <a:avLst/>
            </a:prstGeom>
          </p:spPr>
        </p:pic>
        <p:sp>
          <p:nvSpPr>
            <p:cNvPr id="15" name="กล่องข้อความ 14"/>
            <p:cNvSpPr txBox="1"/>
            <p:nvPr/>
          </p:nvSpPr>
          <p:spPr>
            <a:xfrm>
              <a:off x="6264514" y="787664"/>
              <a:ext cx="1923925" cy="5616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dirty="0" smtClean="0">
                  <a:solidFill>
                    <a:schemeClr val="bg1">
                      <a:lumMod val="75000"/>
                    </a:schemeClr>
                  </a:solidFill>
                </a:rPr>
                <a:t>มหาวิทยาลัยราช</a:t>
              </a:r>
              <a:r>
                <a:rPr lang="th-TH" sz="1800" dirty="0" err="1" smtClean="0">
                  <a:solidFill>
                    <a:schemeClr val="bg1">
                      <a:lumMod val="75000"/>
                    </a:schemeClr>
                  </a:solidFill>
                </a:rPr>
                <a:t>ภัฏ</a:t>
              </a:r>
              <a:r>
                <a:rPr lang="th-TH" sz="1800" dirty="0" smtClean="0">
                  <a:solidFill>
                    <a:schemeClr val="bg1">
                      <a:lumMod val="75000"/>
                    </a:schemeClr>
                  </a:solidFill>
                </a:rPr>
                <a:t>นครปฐม</a:t>
              </a:r>
            </a:p>
            <a:p>
              <a:r>
                <a:rPr lang="en-US" sz="1250" dirty="0" err="1" smtClean="0">
                  <a:solidFill>
                    <a:schemeClr val="bg1">
                      <a:lumMod val="75000"/>
                    </a:schemeClr>
                  </a:solidFill>
                </a:rPr>
                <a:t>Nakhon</a:t>
              </a:r>
              <a:r>
                <a:rPr lang="en-US" sz="1250" dirty="0" smtClean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en-US" sz="1250" dirty="0" err="1" smtClean="0">
                  <a:solidFill>
                    <a:schemeClr val="bg1">
                      <a:lumMod val="75000"/>
                    </a:schemeClr>
                  </a:solidFill>
                </a:rPr>
                <a:t>Pathom</a:t>
              </a:r>
              <a:r>
                <a:rPr lang="en-US" sz="1250" dirty="0" smtClean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en-US" sz="1250" dirty="0" err="1" smtClean="0">
                  <a:solidFill>
                    <a:schemeClr val="bg1">
                      <a:lumMod val="75000"/>
                    </a:schemeClr>
                  </a:solidFill>
                </a:rPr>
                <a:t>Rajabhat</a:t>
              </a:r>
              <a:r>
                <a:rPr lang="en-US" sz="1250" dirty="0" smtClean="0">
                  <a:solidFill>
                    <a:schemeClr val="bg1">
                      <a:lumMod val="75000"/>
                    </a:schemeClr>
                  </a:solidFill>
                </a:rPr>
                <a:t> University</a:t>
              </a:r>
              <a:endParaRPr lang="th-TH" sz="125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113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4239256" y="6495433"/>
            <a:ext cx="5256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spc="300" dirty="0" smtClean="0">
                <a:solidFill>
                  <a:schemeClr val="bg1">
                    <a:lumMod val="75000"/>
                  </a:schemeClr>
                </a:solidFill>
                <a:latin typeface="CS PraKas" panose="02000503000000000000" pitchFamily="50" charset="-34"/>
                <a:ea typeface="CS PraKas" panose="02000503000000000000" pitchFamily="50" charset="-34"/>
                <a:cs typeface="CS PraKas" panose="02000503000000000000" pitchFamily="50" charset="-34"/>
              </a:rPr>
              <a:t>สาขาวิชาคณิตศาสตร์ คณะวิทยาศาสตร์และเทคโนโลยี</a:t>
            </a:r>
            <a:endParaRPr lang="en-US" sz="1200" spc="300" dirty="0" smtClean="0">
              <a:solidFill>
                <a:schemeClr val="bg1">
                  <a:lumMod val="75000"/>
                </a:schemeClr>
              </a:solidFill>
              <a:latin typeface="CS PraKas" panose="02000503000000000000" pitchFamily="50" charset="-34"/>
              <a:ea typeface="CS PraKas" panose="02000503000000000000" pitchFamily="50" charset="-34"/>
              <a:cs typeface="CS PraKas" panose="02000503000000000000" pitchFamily="50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0" y="-1"/>
            <a:ext cx="9144000" cy="1382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rgbClr val="1320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051132"/>
            <a:ext cx="6486525" cy="504825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365" y="1699973"/>
            <a:ext cx="5857875" cy="600075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6918" y="2344780"/>
            <a:ext cx="6267450" cy="590550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4406" y="2948120"/>
            <a:ext cx="4362450" cy="581025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4660" y="3684571"/>
            <a:ext cx="5057775" cy="847725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9444" y="4779587"/>
            <a:ext cx="2657475" cy="495300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41576" y="5377780"/>
            <a:ext cx="5838825" cy="571500"/>
          </a:xfrm>
          <a:prstGeom prst="rect">
            <a:avLst/>
          </a:prstGeom>
        </p:spPr>
      </p:pic>
      <p:grpSp>
        <p:nvGrpSpPr>
          <p:cNvPr id="13" name="กลุ่ม 12"/>
          <p:cNvGrpSpPr/>
          <p:nvPr/>
        </p:nvGrpSpPr>
        <p:grpSpPr>
          <a:xfrm>
            <a:off x="6289566" y="141684"/>
            <a:ext cx="2488610" cy="789137"/>
            <a:chOff x="6264514" y="704704"/>
            <a:chExt cx="2488610" cy="789137"/>
          </a:xfrm>
        </p:grpSpPr>
        <p:pic>
          <p:nvPicPr>
            <p:cNvPr id="14" name="รูปภาพ 13"/>
            <p:cNvPicPr>
              <a:picLocks noChangeAspect="1"/>
            </p:cNvPicPr>
            <p:nvPr/>
          </p:nvPicPr>
          <p:blipFill>
            <a:blip r:embed="rId9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7970" y="704704"/>
              <a:ext cx="615154" cy="789137"/>
            </a:xfrm>
            <a:prstGeom prst="rect">
              <a:avLst/>
            </a:prstGeom>
          </p:spPr>
        </p:pic>
        <p:sp>
          <p:nvSpPr>
            <p:cNvPr id="15" name="กล่องข้อความ 14"/>
            <p:cNvSpPr txBox="1"/>
            <p:nvPr/>
          </p:nvSpPr>
          <p:spPr>
            <a:xfrm>
              <a:off x="6264514" y="787664"/>
              <a:ext cx="1923925" cy="5616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dirty="0" smtClean="0">
                  <a:solidFill>
                    <a:schemeClr val="bg1">
                      <a:lumMod val="75000"/>
                    </a:schemeClr>
                  </a:solidFill>
                </a:rPr>
                <a:t>มหาวิทยาลัยราช</a:t>
              </a:r>
              <a:r>
                <a:rPr lang="th-TH" sz="1800" dirty="0" err="1" smtClean="0">
                  <a:solidFill>
                    <a:schemeClr val="bg1">
                      <a:lumMod val="75000"/>
                    </a:schemeClr>
                  </a:solidFill>
                </a:rPr>
                <a:t>ภัฏ</a:t>
              </a:r>
              <a:r>
                <a:rPr lang="th-TH" sz="1800" dirty="0" smtClean="0">
                  <a:solidFill>
                    <a:schemeClr val="bg1">
                      <a:lumMod val="75000"/>
                    </a:schemeClr>
                  </a:solidFill>
                </a:rPr>
                <a:t>นครปฐม</a:t>
              </a:r>
            </a:p>
            <a:p>
              <a:r>
                <a:rPr lang="en-US" sz="1250" dirty="0" err="1" smtClean="0">
                  <a:solidFill>
                    <a:schemeClr val="bg1">
                      <a:lumMod val="75000"/>
                    </a:schemeClr>
                  </a:solidFill>
                </a:rPr>
                <a:t>Nakhon</a:t>
              </a:r>
              <a:r>
                <a:rPr lang="en-US" sz="1250" dirty="0" smtClean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en-US" sz="1250" dirty="0" err="1" smtClean="0">
                  <a:solidFill>
                    <a:schemeClr val="bg1">
                      <a:lumMod val="75000"/>
                    </a:schemeClr>
                  </a:solidFill>
                </a:rPr>
                <a:t>Pathom</a:t>
              </a:r>
              <a:r>
                <a:rPr lang="en-US" sz="1250" dirty="0" smtClean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en-US" sz="1250" dirty="0" err="1" smtClean="0">
                  <a:solidFill>
                    <a:schemeClr val="bg1">
                      <a:lumMod val="75000"/>
                    </a:schemeClr>
                  </a:solidFill>
                </a:rPr>
                <a:t>Rajabhat</a:t>
              </a:r>
              <a:r>
                <a:rPr lang="en-US" sz="1250" dirty="0" smtClean="0">
                  <a:solidFill>
                    <a:schemeClr val="bg1">
                      <a:lumMod val="75000"/>
                    </a:schemeClr>
                  </a:solidFill>
                </a:rPr>
                <a:t> University</a:t>
              </a:r>
              <a:endParaRPr lang="th-TH" sz="125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513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4239256" y="6495433"/>
            <a:ext cx="5256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spc="300" dirty="0" smtClean="0">
                <a:solidFill>
                  <a:schemeClr val="bg1">
                    <a:lumMod val="75000"/>
                  </a:schemeClr>
                </a:solidFill>
                <a:latin typeface="CS PraKas" panose="02000503000000000000" pitchFamily="50" charset="-34"/>
                <a:ea typeface="CS PraKas" panose="02000503000000000000" pitchFamily="50" charset="-34"/>
                <a:cs typeface="CS PraKas" panose="02000503000000000000" pitchFamily="50" charset="-34"/>
              </a:rPr>
              <a:t>สาขาวิชาคณิตศาสตร์ คณะวิทยาศาสตร์และเทคโนโลยี</a:t>
            </a:r>
            <a:endParaRPr lang="en-US" sz="1200" spc="300" dirty="0" smtClean="0">
              <a:solidFill>
                <a:schemeClr val="bg1">
                  <a:lumMod val="75000"/>
                </a:schemeClr>
              </a:solidFill>
              <a:latin typeface="CS PraKas" panose="02000503000000000000" pitchFamily="50" charset="-34"/>
              <a:ea typeface="CS PraKas" panose="02000503000000000000" pitchFamily="50" charset="-34"/>
              <a:cs typeface="CS PraKas" panose="02000503000000000000" pitchFamily="50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0" y="-1"/>
            <a:ext cx="9144000" cy="1382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rgbClr val="1320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488" y="1870198"/>
            <a:ext cx="6019800" cy="876300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5460" y="2841792"/>
            <a:ext cx="3552825" cy="400050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8584" y="3262403"/>
            <a:ext cx="4057650" cy="552450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2947" y="3840927"/>
            <a:ext cx="2200275" cy="495300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8183" y="4415440"/>
            <a:ext cx="1352550" cy="419100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17895" y="4906491"/>
            <a:ext cx="2695575" cy="466725"/>
          </a:xfrm>
          <a:prstGeom prst="rect">
            <a:avLst/>
          </a:prstGeom>
        </p:spPr>
      </p:pic>
      <p:grpSp>
        <p:nvGrpSpPr>
          <p:cNvPr id="13" name="กลุ่ม 12"/>
          <p:cNvGrpSpPr/>
          <p:nvPr/>
        </p:nvGrpSpPr>
        <p:grpSpPr>
          <a:xfrm>
            <a:off x="1118730" y="1155786"/>
            <a:ext cx="3842181" cy="438584"/>
            <a:chOff x="899592" y="673757"/>
            <a:chExt cx="3753565" cy="438584"/>
          </a:xfrm>
        </p:grpSpPr>
        <p:grpSp>
          <p:nvGrpSpPr>
            <p:cNvPr id="14" name="กลุ่ม 13"/>
            <p:cNvGrpSpPr/>
            <p:nvPr/>
          </p:nvGrpSpPr>
          <p:grpSpPr>
            <a:xfrm>
              <a:off x="899592" y="673757"/>
              <a:ext cx="3753565" cy="438584"/>
              <a:chOff x="899592" y="673757"/>
              <a:chExt cx="3753565" cy="438584"/>
            </a:xfrm>
          </p:grpSpPr>
          <p:sp>
            <p:nvSpPr>
              <p:cNvPr id="16" name="สี่เหลี่ยมผืนผ้ามุมมน 15"/>
              <p:cNvSpPr/>
              <p:nvPr/>
            </p:nvSpPr>
            <p:spPr>
              <a:xfrm>
                <a:off x="925119" y="673757"/>
                <a:ext cx="3728038" cy="438583"/>
              </a:xfrm>
              <a:prstGeom prst="roundRect">
                <a:avLst>
                  <a:gd name="adj" fmla="val 14563"/>
                </a:avLst>
              </a:prstGeom>
              <a:solidFill>
                <a:srgbClr val="4BB4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7" name="สี่เหลี่ยมผืนผ้า 16"/>
              <p:cNvSpPr/>
              <p:nvPr/>
            </p:nvSpPr>
            <p:spPr>
              <a:xfrm>
                <a:off x="899592" y="673757"/>
                <a:ext cx="249766" cy="438584"/>
              </a:xfrm>
              <a:prstGeom prst="rect">
                <a:avLst/>
              </a:prstGeom>
              <a:solidFill>
                <a:srgbClr val="213F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15" name="TextBox 3"/>
            <p:cNvSpPr txBox="1"/>
            <p:nvPr/>
          </p:nvSpPr>
          <p:spPr>
            <a:xfrm>
              <a:off x="1161865" y="698809"/>
              <a:ext cx="34912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213F49"/>
                  </a:solidFill>
                  <a:latin typeface="CS PraKas" panose="02000503000000000000" pitchFamily="50" charset="-34"/>
                  <a:ea typeface="CS PraKas" panose="02000503000000000000" pitchFamily="50" charset="-34"/>
                  <a:cs typeface="CS PraKas" panose="02000503000000000000" pitchFamily="50" charset="-34"/>
                </a:rPr>
                <a:t>3.3 </a:t>
              </a:r>
              <a:r>
                <a:rPr lang="th-TH" sz="2000" b="1" dirty="0" smtClean="0">
                  <a:solidFill>
                    <a:srgbClr val="213F49"/>
                  </a:solidFill>
                  <a:latin typeface="CS PraKas" panose="02000503000000000000" pitchFamily="50" charset="-34"/>
                  <a:ea typeface="CS PraKas" panose="02000503000000000000" pitchFamily="50" charset="-34"/>
                  <a:cs typeface="CS PraKas" panose="02000503000000000000" pitchFamily="50" charset="-34"/>
                </a:rPr>
                <a:t>อนุพันธ์ของฟังก์ชันพีชคณิต</a:t>
              </a:r>
              <a:endParaRPr lang="th-TH" sz="2000" b="1" dirty="0">
                <a:solidFill>
                  <a:srgbClr val="213F49"/>
                </a:solidFill>
                <a:latin typeface="CS PraKas" panose="02000503000000000000" pitchFamily="50" charset="-34"/>
                <a:ea typeface="CS PraKas" panose="02000503000000000000" pitchFamily="50" charset="-34"/>
                <a:cs typeface="CS PraKas" panose="02000503000000000000" pitchFamily="50" charset="-34"/>
              </a:endParaRPr>
            </a:p>
          </p:txBody>
        </p:sp>
      </p:grpSp>
      <p:grpSp>
        <p:nvGrpSpPr>
          <p:cNvPr id="18" name="กลุ่ม 17"/>
          <p:cNvGrpSpPr/>
          <p:nvPr/>
        </p:nvGrpSpPr>
        <p:grpSpPr>
          <a:xfrm>
            <a:off x="6289566" y="141684"/>
            <a:ext cx="2488610" cy="789137"/>
            <a:chOff x="6264514" y="704704"/>
            <a:chExt cx="2488610" cy="789137"/>
          </a:xfrm>
        </p:grpSpPr>
        <p:pic>
          <p:nvPicPr>
            <p:cNvPr id="19" name="รูปภาพ 18"/>
            <p:cNvPicPr>
              <a:picLocks noChangeAspect="1"/>
            </p:cNvPicPr>
            <p:nvPr/>
          </p:nvPicPr>
          <p:blipFill>
            <a:blip r:embed="rId8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7970" y="704704"/>
              <a:ext cx="615154" cy="789137"/>
            </a:xfrm>
            <a:prstGeom prst="rect">
              <a:avLst/>
            </a:prstGeom>
          </p:spPr>
        </p:pic>
        <p:sp>
          <p:nvSpPr>
            <p:cNvPr id="20" name="กล่องข้อความ 19"/>
            <p:cNvSpPr txBox="1"/>
            <p:nvPr/>
          </p:nvSpPr>
          <p:spPr>
            <a:xfrm>
              <a:off x="6264514" y="787664"/>
              <a:ext cx="1923925" cy="5616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dirty="0" smtClean="0">
                  <a:solidFill>
                    <a:schemeClr val="bg1">
                      <a:lumMod val="75000"/>
                    </a:schemeClr>
                  </a:solidFill>
                </a:rPr>
                <a:t>มหาวิทยาลัยราช</a:t>
              </a:r>
              <a:r>
                <a:rPr lang="th-TH" sz="1800" dirty="0" err="1" smtClean="0">
                  <a:solidFill>
                    <a:schemeClr val="bg1">
                      <a:lumMod val="75000"/>
                    </a:schemeClr>
                  </a:solidFill>
                </a:rPr>
                <a:t>ภัฏ</a:t>
              </a:r>
              <a:r>
                <a:rPr lang="th-TH" sz="1800" dirty="0" smtClean="0">
                  <a:solidFill>
                    <a:schemeClr val="bg1">
                      <a:lumMod val="75000"/>
                    </a:schemeClr>
                  </a:solidFill>
                </a:rPr>
                <a:t>นครปฐม</a:t>
              </a:r>
            </a:p>
            <a:p>
              <a:r>
                <a:rPr lang="en-US" sz="1250" dirty="0" err="1" smtClean="0">
                  <a:solidFill>
                    <a:schemeClr val="bg1">
                      <a:lumMod val="75000"/>
                    </a:schemeClr>
                  </a:solidFill>
                </a:rPr>
                <a:t>Nakhon</a:t>
              </a:r>
              <a:r>
                <a:rPr lang="en-US" sz="1250" dirty="0" smtClean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en-US" sz="1250" dirty="0" err="1" smtClean="0">
                  <a:solidFill>
                    <a:schemeClr val="bg1">
                      <a:lumMod val="75000"/>
                    </a:schemeClr>
                  </a:solidFill>
                </a:rPr>
                <a:t>Pathom</a:t>
              </a:r>
              <a:r>
                <a:rPr lang="en-US" sz="1250" dirty="0" smtClean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en-US" sz="1250" dirty="0" err="1" smtClean="0">
                  <a:solidFill>
                    <a:schemeClr val="bg1">
                      <a:lumMod val="75000"/>
                    </a:schemeClr>
                  </a:solidFill>
                </a:rPr>
                <a:t>Rajabhat</a:t>
              </a:r>
              <a:r>
                <a:rPr lang="en-US" sz="1250" dirty="0" smtClean="0">
                  <a:solidFill>
                    <a:schemeClr val="bg1">
                      <a:lumMod val="75000"/>
                    </a:schemeClr>
                  </a:solidFill>
                </a:rPr>
                <a:t> University</a:t>
              </a:r>
              <a:endParaRPr lang="th-TH" sz="125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299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4239256" y="6495433"/>
            <a:ext cx="5256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spc="300" dirty="0" smtClean="0">
                <a:solidFill>
                  <a:schemeClr val="bg1">
                    <a:lumMod val="75000"/>
                  </a:schemeClr>
                </a:solidFill>
                <a:latin typeface="CS PraKas" panose="02000503000000000000" pitchFamily="50" charset="-34"/>
                <a:ea typeface="CS PraKas" panose="02000503000000000000" pitchFamily="50" charset="-34"/>
                <a:cs typeface="CS PraKas" panose="02000503000000000000" pitchFamily="50" charset="-34"/>
              </a:rPr>
              <a:t>สาขาวิชาคณิตศาสตร์ คณะวิทยาศาสตร์และเทคโนโลยี</a:t>
            </a:r>
            <a:endParaRPr lang="en-US" sz="1200" spc="300" dirty="0" smtClean="0">
              <a:solidFill>
                <a:schemeClr val="bg1">
                  <a:lumMod val="75000"/>
                </a:schemeClr>
              </a:solidFill>
              <a:latin typeface="CS PraKas" panose="02000503000000000000" pitchFamily="50" charset="-34"/>
              <a:ea typeface="CS PraKas" panose="02000503000000000000" pitchFamily="50" charset="-34"/>
              <a:cs typeface="CS PraKas" panose="02000503000000000000" pitchFamily="50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0" y="-1"/>
            <a:ext cx="9144000" cy="1382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rgbClr val="1320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714" y="1052736"/>
            <a:ext cx="1171575" cy="419100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501" y="1599205"/>
            <a:ext cx="5514975" cy="447675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1688" y="2221645"/>
            <a:ext cx="5562600" cy="523875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3925" y="2804531"/>
            <a:ext cx="5476875" cy="514350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3925" y="3418184"/>
            <a:ext cx="5457825" cy="552450"/>
          </a:xfrm>
          <a:prstGeom prst="rect">
            <a:avLst/>
          </a:prstGeom>
        </p:spPr>
      </p:pic>
      <p:grpSp>
        <p:nvGrpSpPr>
          <p:cNvPr id="10" name="กลุ่ม 9"/>
          <p:cNvGrpSpPr/>
          <p:nvPr/>
        </p:nvGrpSpPr>
        <p:grpSpPr>
          <a:xfrm>
            <a:off x="6289566" y="141684"/>
            <a:ext cx="2488610" cy="789137"/>
            <a:chOff x="6264514" y="704704"/>
            <a:chExt cx="2488610" cy="789137"/>
          </a:xfrm>
        </p:grpSpPr>
        <p:pic>
          <p:nvPicPr>
            <p:cNvPr id="13" name="รูปภาพ 12"/>
            <p:cNvPicPr>
              <a:picLocks noChangeAspect="1"/>
            </p:cNvPicPr>
            <p:nvPr/>
          </p:nvPicPr>
          <p:blipFill>
            <a:blip r:embed="rId7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7970" y="704704"/>
              <a:ext cx="615154" cy="789137"/>
            </a:xfrm>
            <a:prstGeom prst="rect">
              <a:avLst/>
            </a:prstGeom>
          </p:spPr>
        </p:pic>
        <p:sp>
          <p:nvSpPr>
            <p:cNvPr id="14" name="กล่องข้อความ 13"/>
            <p:cNvSpPr txBox="1"/>
            <p:nvPr/>
          </p:nvSpPr>
          <p:spPr>
            <a:xfrm>
              <a:off x="6264514" y="787664"/>
              <a:ext cx="1923925" cy="5616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dirty="0" smtClean="0">
                  <a:solidFill>
                    <a:schemeClr val="bg1">
                      <a:lumMod val="75000"/>
                    </a:schemeClr>
                  </a:solidFill>
                </a:rPr>
                <a:t>มหาวิทยาลัยราช</a:t>
              </a:r>
              <a:r>
                <a:rPr lang="th-TH" sz="1800" dirty="0" err="1" smtClean="0">
                  <a:solidFill>
                    <a:schemeClr val="bg1">
                      <a:lumMod val="75000"/>
                    </a:schemeClr>
                  </a:solidFill>
                </a:rPr>
                <a:t>ภัฏ</a:t>
              </a:r>
              <a:r>
                <a:rPr lang="th-TH" sz="1800" dirty="0" smtClean="0">
                  <a:solidFill>
                    <a:schemeClr val="bg1">
                      <a:lumMod val="75000"/>
                    </a:schemeClr>
                  </a:solidFill>
                </a:rPr>
                <a:t>นครปฐม</a:t>
              </a:r>
            </a:p>
            <a:p>
              <a:r>
                <a:rPr lang="en-US" sz="1250" dirty="0" err="1" smtClean="0">
                  <a:solidFill>
                    <a:schemeClr val="bg1">
                      <a:lumMod val="75000"/>
                    </a:schemeClr>
                  </a:solidFill>
                </a:rPr>
                <a:t>Nakhon</a:t>
              </a:r>
              <a:r>
                <a:rPr lang="en-US" sz="1250" dirty="0" smtClean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en-US" sz="1250" dirty="0" err="1" smtClean="0">
                  <a:solidFill>
                    <a:schemeClr val="bg1">
                      <a:lumMod val="75000"/>
                    </a:schemeClr>
                  </a:solidFill>
                </a:rPr>
                <a:t>Pathom</a:t>
              </a:r>
              <a:r>
                <a:rPr lang="en-US" sz="1250" dirty="0" smtClean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en-US" sz="1250" dirty="0" err="1" smtClean="0">
                  <a:solidFill>
                    <a:schemeClr val="bg1">
                      <a:lumMod val="75000"/>
                    </a:schemeClr>
                  </a:solidFill>
                </a:rPr>
                <a:t>Rajabhat</a:t>
              </a:r>
              <a:r>
                <a:rPr lang="en-US" sz="1250" dirty="0" smtClean="0">
                  <a:solidFill>
                    <a:schemeClr val="bg1">
                      <a:lumMod val="75000"/>
                    </a:schemeClr>
                  </a:solidFill>
                </a:rPr>
                <a:t> University</a:t>
              </a:r>
              <a:endParaRPr lang="th-TH" sz="125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733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4239256" y="6495433"/>
            <a:ext cx="5256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spc="300" dirty="0" smtClean="0">
                <a:solidFill>
                  <a:schemeClr val="bg1">
                    <a:lumMod val="75000"/>
                  </a:schemeClr>
                </a:solidFill>
                <a:latin typeface="CS PraKas" panose="02000503000000000000" pitchFamily="50" charset="-34"/>
                <a:ea typeface="CS PraKas" panose="02000503000000000000" pitchFamily="50" charset="-34"/>
                <a:cs typeface="CS PraKas" panose="02000503000000000000" pitchFamily="50" charset="-34"/>
              </a:rPr>
              <a:t>สาขาวิชาคณิตศาสตร์ คณะวิทยาศาสตร์และเทคโนโลยี</a:t>
            </a:r>
            <a:endParaRPr lang="en-US" sz="1200" spc="300" dirty="0" smtClean="0">
              <a:solidFill>
                <a:schemeClr val="bg1">
                  <a:lumMod val="75000"/>
                </a:schemeClr>
              </a:solidFill>
              <a:latin typeface="CS PraKas" panose="02000503000000000000" pitchFamily="50" charset="-34"/>
              <a:ea typeface="CS PraKas" panose="02000503000000000000" pitchFamily="50" charset="-34"/>
              <a:cs typeface="CS PraKas" panose="02000503000000000000" pitchFamily="50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0" y="-1"/>
            <a:ext cx="9144000" cy="1382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rgbClr val="1320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691188"/>
            <a:ext cx="6048375" cy="876300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782004"/>
            <a:ext cx="2771775" cy="676275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9154" y="2636912"/>
            <a:ext cx="3105150" cy="590550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8322" y="3217304"/>
            <a:ext cx="2524125" cy="476250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8446" y="3744601"/>
            <a:ext cx="3057525" cy="476250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9672" y="4392695"/>
            <a:ext cx="1457325" cy="438150"/>
          </a:xfrm>
          <a:prstGeom prst="rect">
            <a:avLst/>
          </a:prstGeom>
        </p:spPr>
      </p:pic>
      <p:grpSp>
        <p:nvGrpSpPr>
          <p:cNvPr id="13" name="กลุ่ม 12"/>
          <p:cNvGrpSpPr/>
          <p:nvPr/>
        </p:nvGrpSpPr>
        <p:grpSpPr>
          <a:xfrm>
            <a:off x="6289566" y="141684"/>
            <a:ext cx="2488610" cy="789137"/>
            <a:chOff x="6264514" y="704704"/>
            <a:chExt cx="2488610" cy="789137"/>
          </a:xfrm>
        </p:grpSpPr>
        <p:pic>
          <p:nvPicPr>
            <p:cNvPr id="14" name="รูปภาพ 13"/>
            <p:cNvPicPr>
              <a:picLocks noChangeAspect="1"/>
            </p:cNvPicPr>
            <p:nvPr/>
          </p:nvPicPr>
          <p:blipFill>
            <a:blip r:embed="rId8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7970" y="704704"/>
              <a:ext cx="615154" cy="789137"/>
            </a:xfrm>
            <a:prstGeom prst="rect">
              <a:avLst/>
            </a:prstGeom>
          </p:spPr>
        </p:pic>
        <p:sp>
          <p:nvSpPr>
            <p:cNvPr id="15" name="กล่องข้อความ 14"/>
            <p:cNvSpPr txBox="1"/>
            <p:nvPr/>
          </p:nvSpPr>
          <p:spPr>
            <a:xfrm>
              <a:off x="6264514" y="787664"/>
              <a:ext cx="1923925" cy="5616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dirty="0" smtClean="0">
                  <a:solidFill>
                    <a:schemeClr val="bg1">
                      <a:lumMod val="75000"/>
                    </a:schemeClr>
                  </a:solidFill>
                </a:rPr>
                <a:t>มหาวิทยาลัยราช</a:t>
              </a:r>
              <a:r>
                <a:rPr lang="th-TH" sz="1800" dirty="0" err="1" smtClean="0">
                  <a:solidFill>
                    <a:schemeClr val="bg1">
                      <a:lumMod val="75000"/>
                    </a:schemeClr>
                  </a:solidFill>
                </a:rPr>
                <a:t>ภัฏ</a:t>
              </a:r>
              <a:r>
                <a:rPr lang="th-TH" sz="1800" dirty="0" smtClean="0">
                  <a:solidFill>
                    <a:schemeClr val="bg1">
                      <a:lumMod val="75000"/>
                    </a:schemeClr>
                  </a:solidFill>
                </a:rPr>
                <a:t>นครปฐม</a:t>
              </a:r>
            </a:p>
            <a:p>
              <a:r>
                <a:rPr lang="en-US" sz="1250" dirty="0" err="1" smtClean="0">
                  <a:solidFill>
                    <a:schemeClr val="bg1">
                      <a:lumMod val="75000"/>
                    </a:schemeClr>
                  </a:solidFill>
                </a:rPr>
                <a:t>Nakhon</a:t>
              </a:r>
              <a:r>
                <a:rPr lang="en-US" sz="1250" dirty="0" smtClean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en-US" sz="1250" dirty="0" err="1" smtClean="0">
                  <a:solidFill>
                    <a:schemeClr val="bg1">
                      <a:lumMod val="75000"/>
                    </a:schemeClr>
                  </a:solidFill>
                </a:rPr>
                <a:t>Pathom</a:t>
              </a:r>
              <a:r>
                <a:rPr lang="en-US" sz="1250" dirty="0" smtClean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en-US" sz="1250" dirty="0" err="1" smtClean="0">
                  <a:solidFill>
                    <a:schemeClr val="bg1">
                      <a:lumMod val="75000"/>
                    </a:schemeClr>
                  </a:solidFill>
                </a:rPr>
                <a:t>Rajabhat</a:t>
              </a:r>
              <a:r>
                <a:rPr lang="en-US" sz="1250" dirty="0" smtClean="0">
                  <a:solidFill>
                    <a:schemeClr val="bg1">
                      <a:lumMod val="75000"/>
                    </a:schemeClr>
                  </a:solidFill>
                </a:rPr>
                <a:t> University</a:t>
              </a:r>
              <a:endParaRPr lang="th-TH" sz="125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723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4239256" y="6495433"/>
            <a:ext cx="5256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spc="300" dirty="0" smtClean="0">
                <a:solidFill>
                  <a:schemeClr val="bg1">
                    <a:lumMod val="75000"/>
                  </a:schemeClr>
                </a:solidFill>
                <a:latin typeface="CS PraKas" panose="02000503000000000000" pitchFamily="50" charset="-34"/>
                <a:ea typeface="CS PraKas" panose="02000503000000000000" pitchFamily="50" charset="-34"/>
                <a:cs typeface="CS PraKas" panose="02000503000000000000" pitchFamily="50" charset="-34"/>
              </a:rPr>
              <a:t>สาขาวิชาคณิตศาสตร์ คณะวิทยาศาสตร์และเทคโนโลยี</a:t>
            </a:r>
            <a:endParaRPr lang="en-US" sz="1200" spc="300" dirty="0" smtClean="0">
              <a:solidFill>
                <a:schemeClr val="bg1">
                  <a:lumMod val="75000"/>
                </a:schemeClr>
              </a:solidFill>
              <a:latin typeface="CS PraKas" panose="02000503000000000000" pitchFamily="50" charset="-34"/>
              <a:ea typeface="CS PraKas" panose="02000503000000000000" pitchFamily="50" charset="-34"/>
              <a:cs typeface="CS PraKas" panose="02000503000000000000" pitchFamily="50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0" y="-1"/>
            <a:ext cx="9144000" cy="1382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rgbClr val="1320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926" y="904750"/>
            <a:ext cx="6143625" cy="885825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950" y="1934591"/>
            <a:ext cx="4991100" cy="514350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0444" y="2523181"/>
            <a:ext cx="2076450" cy="371475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4452" y="2848791"/>
            <a:ext cx="5553075" cy="742950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9448" y="3588226"/>
            <a:ext cx="4219575" cy="666750"/>
          </a:xfrm>
          <a:prstGeom prst="rect">
            <a:avLst/>
          </a:prstGeom>
        </p:spPr>
      </p:pic>
      <p:grpSp>
        <p:nvGrpSpPr>
          <p:cNvPr id="10" name="กลุ่ม 9"/>
          <p:cNvGrpSpPr/>
          <p:nvPr/>
        </p:nvGrpSpPr>
        <p:grpSpPr>
          <a:xfrm>
            <a:off x="2308498" y="4330527"/>
            <a:ext cx="5143822" cy="638175"/>
            <a:chOff x="1936132" y="3952728"/>
            <a:chExt cx="5143822" cy="638175"/>
          </a:xfrm>
        </p:grpSpPr>
        <p:pic>
          <p:nvPicPr>
            <p:cNvPr id="8" name="รูปภาพ 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36132" y="3952728"/>
              <a:ext cx="4200525" cy="638175"/>
            </a:xfrm>
            <a:prstGeom prst="rect">
              <a:avLst/>
            </a:prstGeom>
          </p:spPr>
        </p:pic>
        <p:pic>
          <p:nvPicPr>
            <p:cNvPr id="9" name="รูปภาพ 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165554" y="4105127"/>
              <a:ext cx="914400" cy="333375"/>
            </a:xfrm>
            <a:prstGeom prst="rect">
              <a:avLst/>
            </a:prstGeom>
          </p:spPr>
        </p:pic>
      </p:grpSp>
      <p:pic>
        <p:nvPicPr>
          <p:cNvPr id="13" name="รูปภาพ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54452" y="5065365"/>
            <a:ext cx="1895475" cy="523875"/>
          </a:xfrm>
          <a:prstGeom prst="rect">
            <a:avLst/>
          </a:prstGeom>
        </p:spPr>
      </p:pic>
      <p:grpSp>
        <p:nvGrpSpPr>
          <p:cNvPr id="14" name="กลุ่ม 13"/>
          <p:cNvGrpSpPr/>
          <p:nvPr/>
        </p:nvGrpSpPr>
        <p:grpSpPr>
          <a:xfrm>
            <a:off x="6289566" y="141684"/>
            <a:ext cx="2488610" cy="789137"/>
            <a:chOff x="6264514" y="704704"/>
            <a:chExt cx="2488610" cy="789137"/>
          </a:xfrm>
        </p:grpSpPr>
        <p:pic>
          <p:nvPicPr>
            <p:cNvPr id="15" name="รูปภาพ 14"/>
            <p:cNvPicPr>
              <a:picLocks noChangeAspect="1"/>
            </p:cNvPicPr>
            <p:nvPr/>
          </p:nvPicPr>
          <p:blipFill>
            <a:blip r:embed="rId10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7970" y="704704"/>
              <a:ext cx="615154" cy="789137"/>
            </a:xfrm>
            <a:prstGeom prst="rect">
              <a:avLst/>
            </a:prstGeom>
          </p:spPr>
        </p:pic>
        <p:sp>
          <p:nvSpPr>
            <p:cNvPr id="16" name="กล่องข้อความ 15"/>
            <p:cNvSpPr txBox="1"/>
            <p:nvPr/>
          </p:nvSpPr>
          <p:spPr>
            <a:xfrm>
              <a:off x="6264514" y="787664"/>
              <a:ext cx="1923925" cy="5616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dirty="0" smtClean="0">
                  <a:solidFill>
                    <a:schemeClr val="bg1">
                      <a:lumMod val="75000"/>
                    </a:schemeClr>
                  </a:solidFill>
                </a:rPr>
                <a:t>มหาวิทยาลัยราช</a:t>
              </a:r>
              <a:r>
                <a:rPr lang="th-TH" sz="1800" dirty="0" err="1" smtClean="0">
                  <a:solidFill>
                    <a:schemeClr val="bg1">
                      <a:lumMod val="75000"/>
                    </a:schemeClr>
                  </a:solidFill>
                </a:rPr>
                <a:t>ภัฏ</a:t>
              </a:r>
              <a:r>
                <a:rPr lang="th-TH" sz="1800" dirty="0" smtClean="0">
                  <a:solidFill>
                    <a:schemeClr val="bg1">
                      <a:lumMod val="75000"/>
                    </a:schemeClr>
                  </a:solidFill>
                </a:rPr>
                <a:t>นครปฐม</a:t>
              </a:r>
            </a:p>
            <a:p>
              <a:r>
                <a:rPr lang="en-US" sz="1250" dirty="0" err="1" smtClean="0">
                  <a:solidFill>
                    <a:schemeClr val="bg1">
                      <a:lumMod val="75000"/>
                    </a:schemeClr>
                  </a:solidFill>
                </a:rPr>
                <a:t>Nakhon</a:t>
              </a:r>
              <a:r>
                <a:rPr lang="en-US" sz="1250" dirty="0" smtClean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en-US" sz="1250" dirty="0" err="1" smtClean="0">
                  <a:solidFill>
                    <a:schemeClr val="bg1">
                      <a:lumMod val="75000"/>
                    </a:schemeClr>
                  </a:solidFill>
                </a:rPr>
                <a:t>Pathom</a:t>
              </a:r>
              <a:r>
                <a:rPr lang="en-US" sz="1250" dirty="0" smtClean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en-US" sz="1250" dirty="0" err="1" smtClean="0">
                  <a:solidFill>
                    <a:schemeClr val="bg1">
                      <a:lumMod val="75000"/>
                    </a:schemeClr>
                  </a:solidFill>
                </a:rPr>
                <a:t>Rajabhat</a:t>
              </a:r>
              <a:r>
                <a:rPr lang="en-US" sz="1250" dirty="0" smtClean="0">
                  <a:solidFill>
                    <a:schemeClr val="bg1">
                      <a:lumMod val="75000"/>
                    </a:schemeClr>
                  </a:solidFill>
                </a:rPr>
                <a:t> University</a:t>
              </a:r>
              <a:endParaRPr lang="th-TH" sz="125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954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4239256" y="6495433"/>
            <a:ext cx="5256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spc="300" dirty="0" smtClean="0">
                <a:solidFill>
                  <a:schemeClr val="bg1">
                    <a:lumMod val="75000"/>
                  </a:schemeClr>
                </a:solidFill>
                <a:latin typeface="CS PraKas" panose="02000503000000000000" pitchFamily="50" charset="-34"/>
                <a:ea typeface="CS PraKas" panose="02000503000000000000" pitchFamily="50" charset="-34"/>
                <a:cs typeface="CS PraKas" panose="02000503000000000000" pitchFamily="50" charset="-34"/>
              </a:rPr>
              <a:t>สาขาวิชาคณิตศาสตร์ คณะวิทยาศาสตร์และเทคโนโลยี</a:t>
            </a:r>
            <a:endParaRPr lang="en-US" sz="1200" spc="300" dirty="0" smtClean="0">
              <a:solidFill>
                <a:schemeClr val="bg1">
                  <a:lumMod val="75000"/>
                </a:schemeClr>
              </a:solidFill>
              <a:latin typeface="CS PraKas" panose="02000503000000000000" pitchFamily="50" charset="-34"/>
              <a:ea typeface="CS PraKas" panose="02000503000000000000" pitchFamily="50" charset="-34"/>
              <a:cs typeface="CS PraKas" panose="02000503000000000000" pitchFamily="50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0" y="-1"/>
            <a:ext cx="9144000" cy="1382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rgbClr val="1320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059" y="851446"/>
            <a:ext cx="1114425" cy="361950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0741" y="1196752"/>
            <a:ext cx="5543550" cy="1314450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844" y="2492896"/>
            <a:ext cx="6667500" cy="1200150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6393" y="3717032"/>
            <a:ext cx="1104900" cy="466725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0741" y="4293096"/>
            <a:ext cx="5581650" cy="1838325"/>
          </a:xfrm>
          <a:prstGeom prst="rect">
            <a:avLst/>
          </a:prstGeom>
        </p:spPr>
      </p:pic>
      <p:grpSp>
        <p:nvGrpSpPr>
          <p:cNvPr id="10" name="กลุ่ม 9"/>
          <p:cNvGrpSpPr/>
          <p:nvPr/>
        </p:nvGrpSpPr>
        <p:grpSpPr>
          <a:xfrm>
            <a:off x="6289566" y="141684"/>
            <a:ext cx="2488610" cy="789137"/>
            <a:chOff x="6264514" y="704704"/>
            <a:chExt cx="2488610" cy="789137"/>
          </a:xfrm>
        </p:grpSpPr>
        <p:pic>
          <p:nvPicPr>
            <p:cNvPr id="13" name="รูปภาพ 12"/>
            <p:cNvPicPr>
              <a:picLocks noChangeAspect="1"/>
            </p:cNvPicPr>
            <p:nvPr/>
          </p:nvPicPr>
          <p:blipFill>
            <a:blip r:embed="rId7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7970" y="704704"/>
              <a:ext cx="615154" cy="789137"/>
            </a:xfrm>
            <a:prstGeom prst="rect">
              <a:avLst/>
            </a:prstGeom>
          </p:spPr>
        </p:pic>
        <p:sp>
          <p:nvSpPr>
            <p:cNvPr id="14" name="กล่องข้อความ 13"/>
            <p:cNvSpPr txBox="1"/>
            <p:nvPr/>
          </p:nvSpPr>
          <p:spPr>
            <a:xfrm>
              <a:off x="6264514" y="787664"/>
              <a:ext cx="1923925" cy="5616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dirty="0" smtClean="0">
                  <a:solidFill>
                    <a:schemeClr val="bg1">
                      <a:lumMod val="75000"/>
                    </a:schemeClr>
                  </a:solidFill>
                </a:rPr>
                <a:t>มหาวิทยาลัยราช</a:t>
              </a:r>
              <a:r>
                <a:rPr lang="th-TH" sz="1800" dirty="0" err="1" smtClean="0">
                  <a:solidFill>
                    <a:schemeClr val="bg1">
                      <a:lumMod val="75000"/>
                    </a:schemeClr>
                  </a:solidFill>
                </a:rPr>
                <a:t>ภัฏ</a:t>
              </a:r>
              <a:r>
                <a:rPr lang="th-TH" sz="1800" dirty="0" smtClean="0">
                  <a:solidFill>
                    <a:schemeClr val="bg1">
                      <a:lumMod val="75000"/>
                    </a:schemeClr>
                  </a:solidFill>
                </a:rPr>
                <a:t>นครปฐม</a:t>
              </a:r>
            </a:p>
            <a:p>
              <a:r>
                <a:rPr lang="en-US" sz="1250" dirty="0" err="1" smtClean="0">
                  <a:solidFill>
                    <a:schemeClr val="bg1">
                      <a:lumMod val="75000"/>
                    </a:schemeClr>
                  </a:solidFill>
                </a:rPr>
                <a:t>Nakhon</a:t>
              </a:r>
              <a:r>
                <a:rPr lang="en-US" sz="1250" dirty="0" smtClean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en-US" sz="1250" dirty="0" err="1" smtClean="0">
                  <a:solidFill>
                    <a:schemeClr val="bg1">
                      <a:lumMod val="75000"/>
                    </a:schemeClr>
                  </a:solidFill>
                </a:rPr>
                <a:t>Pathom</a:t>
              </a:r>
              <a:r>
                <a:rPr lang="en-US" sz="1250" dirty="0" smtClean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en-US" sz="1250" dirty="0" err="1" smtClean="0">
                  <a:solidFill>
                    <a:schemeClr val="bg1">
                      <a:lumMod val="75000"/>
                    </a:schemeClr>
                  </a:solidFill>
                </a:rPr>
                <a:t>Rajabhat</a:t>
              </a:r>
              <a:r>
                <a:rPr lang="en-US" sz="1250" dirty="0" smtClean="0">
                  <a:solidFill>
                    <a:schemeClr val="bg1">
                      <a:lumMod val="75000"/>
                    </a:schemeClr>
                  </a:solidFill>
                </a:rPr>
                <a:t> University</a:t>
              </a:r>
              <a:endParaRPr lang="th-TH" sz="125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088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4239256" y="6495433"/>
            <a:ext cx="5256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spc="300" dirty="0" smtClean="0">
                <a:solidFill>
                  <a:schemeClr val="bg1">
                    <a:lumMod val="75000"/>
                  </a:schemeClr>
                </a:solidFill>
                <a:latin typeface="CS PraKas" panose="02000503000000000000" pitchFamily="50" charset="-34"/>
                <a:ea typeface="CS PraKas" panose="02000503000000000000" pitchFamily="50" charset="-34"/>
                <a:cs typeface="CS PraKas" panose="02000503000000000000" pitchFamily="50" charset="-34"/>
              </a:rPr>
              <a:t>สาขาวิชาคณิตศาสตร์ คณะวิทยาศาสตร์และเทคโนโลยี</a:t>
            </a:r>
            <a:endParaRPr lang="en-US" sz="1200" spc="300" dirty="0" smtClean="0">
              <a:solidFill>
                <a:schemeClr val="bg1">
                  <a:lumMod val="75000"/>
                </a:schemeClr>
              </a:solidFill>
              <a:latin typeface="CS PraKas" panose="02000503000000000000" pitchFamily="50" charset="-34"/>
              <a:ea typeface="CS PraKas" panose="02000503000000000000" pitchFamily="50" charset="-34"/>
              <a:cs typeface="CS PraKas" panose="02000503000000000000" pitchFamily="50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0" y="-1"/>
            <a:ext cx="9144000" cy="1382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rgbClr val="1320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134" y="539899"/>
            <a:ext cx="6953250" cy="1304925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8982" y="1822920"/>
            <a:ext cx="5638800" cy="1628775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9230" y="3389526"/>
            <a:ext cx="3762375" cy="381000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1756" y="3763588"/>
            <a:ext cx="5076825" cy="942975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4282" y="4762722"/>
            <a:ext cx="3905250" cy="552450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3166" y="5322289"/>
            <a:ext cx="4076700" cy="981075"/>
          </a:xfrm>
          <a:prstGeom prst="rect">
            <a:avLst/>
          </a:prstGeom>
        </p:spPr>
      </p:pic>
      <p:grpSp>
        <p:nvGrpSpPr>
          <p:cNvPr id="13" name="กลุ่ม 12"/>
          <p:cNvGrpSpPr/>
          <p:nvPr/>
        </p:nvGrpSpPr>
        <p:grpSpPr>
          <a:xfrm>
            <a:off x="6289566" y="141684"/>
            <a:ext cx="2488610" cy="789137"/>
            <a:chOff x="6264514" y="704704"/>
            <a:chExt cx="2488610" cy="789137"/>
          </a:xfrm>
        </p:grpSpPr>
        <p:pic>
          <p:nvPicPr>
            <p:cNvPr id="14" name="รูปภาพ 13"/>
            <p:cNvPicPr>
              <a:picLocks noChangeAspect="1"/>
            </p:cNvPicPr>
            <p:nvPr/>
          </p:nvPicPr>
          <p:blipFill>
            <a:blip r:embed="rId8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7970" y="704704"/>
              <a:ext cx="615154" cy="789137"/>
            </a:xfrm>
            <a:prstGeom prst="rect">
              <a:avLst/>
            </a:prstGeom>
          </p:spPr>
        </p:pic>
        <p:sp>
          <p:nvSpPr>
            <p:cNvPr id="15" name="กล่องข้อความ 14"/>
            <p:cNvSpPr txBox="1"/>
            <p:nvPr/>
          </p:nvSpPr>
          <p:spPr>
            <a:xfrm>
              <a:off x="6264514" y="787664"/>
              <a:ext cx="1923925" cy="5616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dirty="0" smtClean="0">
                  <a:solidFill>
                    <a:schemeClr val="bg1">
                      <a:lumMod val="75000"/>
                    </a:schemeClr>
                  </a:solidFill>
                </a:rPr>
                <a:t>มหาวิทยาลัยราช</a:t>
              </a:r>
              <a:r>
                <a:rPr lang="th-TH" sz="1800" dirty="0" err="1" smtClean="0">
                  <a:solidFill>
                    <a:schemeClr val="bg1">
                      <a:lumMod val="75000"/>
                    </a:schemeClr>
                  </a:solidFill>
                </a:rPr>
                <a:t>ภัฏ</a:t>
              </a:r>
              <a:r>
                <a:rPr lang="th-TH" sz="1800" dirty="0" smtClean="0">
                  <a:solidFill>
                    <a:schemeClr val="bg1">
                      <a:lumMod val="75000"/>
                    </a:schemeClr>
                  </a:solidFill>
                </a:rPr>
                <a:t>นครปฐม</a:t>
              </a:r>
            </a:p>
            <a:p>
              <a:r>
                <a:rPr lang="en-US" sz="1250" dirty="0" err="1" smtClean="0">
                  <a:solidFill>
                    <a:schemeClr val="bg1">
                      <a:lumMod val="75000"/>
                    </a:schemeClr>
                  </a:solidFill>
                </a:rPr>
                <a:t>Nakhon</a:t>
              </a:r>
              <a:r>
                <a:rPr lang="en-US" sz="1250" dirty="0" smtClean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en-US" sz="1250" dirty="0" err="1" smtClean="0">
                  <a:solidFill>
                    <a:schemeClr val="bg1">
                      <a:lumMod val="75000"/>
                    </a:schemeClr>
                  </a:solidFill>
                </a:rPr>
                <a:t>Pathom</a:t>
              </a:r>
              <a:r>
                <a:rPr lang="en-US" sz="1250" dirty="0" smtClean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en-US" sz="1250" dirty="0" err="1" smtClean="0">
                  <a:solidFill>
                    <a:schemeClr val="bg1">
                      <a:lumMod val="75000"/>
                    </a:schemeClr>
                  </a:solidFill>
                </a:rPr>
                <a:t>Rajabhat</a:t>
              </a:r>
              <a:r>
                <a:rPr lang="en-US" sz="1250" dirty="0" smtClean="0">
                  <a:solidFill>
                    <a:schemeClr val="bg1">
                      <a:lumMod val="75000"/>
                    </a:schemeClr>
                  </a:solidFill>
                </a:rPr>
                <a:t> University</a:t>
              </a:r>
              <a:endParaRPr lang="th-TH" sz="125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586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4239256" y="6495433"/>
            <a:ext cx="5256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spc="300" dirty="0" smtClean="0">
                <a:solidFill>
                  <a:schemeClr val="bg1">
                    <a:lumMod val="75000"/>
                  </a:schemeClr>
                </a:solidFill>
                <a:latin typeface="CS PraKas" panose="02000503000000000000" pitchFamily="50" charset="-34"/>
                <a:ea typeface="CS PraKas" panose="02000503000000000000" pitchFamily="50" charset="-34"/>
                <a:cs typeface="CS PraKas" panose="02000503000000000000" pitchFamily="50" charset="-34"/>
              </a:rPr>
              <a:t>สาขาวิชาคณิตศาสตร์ คณะวิทยาศาสตร์และเทคโนโลยี</a:t>
            </a:r>
            <a:endParaRPr lang="en-US" sz="1200" spc="300" dirty="0" smtClean="0">
              <a:solidFill>
                <a:schemeClr val="bg1">
                  <a:lumMod val="75000"/>
                </a:schemeClr>
              </a:solidFill>
              <a:latin typeface="CS PraKas" panose="02000503000000000000" pitchFamily="50" charset="-34"/>
              <a:ea typeface="CS PraKas" panose="02000503000000000000" pitchFamily="50" charset="-34"/>
              <a:cs typeface="CS PraKas" panose="02000503000000000000" pitchFamily="50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0" y="-1"/>
            <a:ext cx="9144000" cy="1382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rgbClr val="1320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239" y="728766"/>
            <a:ext cx="5686425" cy="552450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247" y="1256164"/>
            <a:ext cx="6457950" cy="1733550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247" y="3313140"/>
            <a:ext cx="6543675" cy="390525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9721" y="3729558"/>
            <a:ext cx="4171950" cy="1038225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7344" y="4730193"/>
            <a:ext cx="5476875" cy="1466850"/>
          </a:xfrm>
          <a:prstGeom prst="rect">
            <a:avLst/>
          </a:prstGeom>
        </p:spPr>
      </p:pic>
      <p:grpSp>
        <p:nvGrpSpPr>
          <p:cNvPr id="10" name="กลุ่ม 9"/>
          <p:cNvGrpSpPr/>
          <p:nvPr/>
        </p:nvGrpSpPr>
        <p:grpSpPr>
          <a:xfrm>
            <a:off x="6289566" y="141684"/>
            <a:ext cx="2488610" cy="789137"/>
            <a:chOff x="6264514" y="704704"/>
            <a:chExt cx="2488610" cy="789137"/>
          </a:xfrm>
        </p:grpSpPr>
        <p:pic>
          <p:nvPicPr>
            <p:cNvPr id="13" name="รูปภาพ 12"/>
            <p:cNvPicPr>
              <a:picLocks noChangeAspect="1"/>
            </p:cNvPicPr>
            <p:nvPr/>
          </p:nvPicPr>
          <p:blipFill>
            <a:blip r:embed="rId7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7970" y="704704"/>
              <a:ext cx="615154" cy="789137"/>
            </a:xfrm>
            <a:prstGeom prst="rect">
              <a:avLst/>
            </a:prstGeom>
          </p:spPr>
        </p:pic>
        <p:sp>
          <p:nvSpPr>
            <p:cNvPr id="14" name="กล่องข้อความ 13"/>
            <p:cNvSpPr txBox="1"/>
            <p:nvPr/>
          </p:nvSpPr>
          <p:spPr>
            <a:xfrm>
              <a:off x="6264514" y="787664"/>
              <a:ext cx="1923925" cy="5616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dirty="0" smtClean="0">
                  <a:solidFill>
                    <a:schemeClr val="bg1">
                      <a:lumMod val="75000"/>
                    </a:schemeClr>
                  </a:solidFill>
                </a:rPr>
                <a:t>มหาวิทยาลัยราช</a:t>
              </a:r>
              <a:r>
                <a:rPr lang="th-TH" sz="1800" dirty="0" err="1" smtClean="0">
                  <a:solidFill>
                    <a:schemeClr val="bg1">
                      <a:lumMod val="75000"/>
                    </a:schemeClr>
                  </a:solidFill>
                </a:rPr>
                <a:t>ภัฏ</a:t>
              </a:r>
              <a:r>
                <a:rPr lang="th-TH" sz="1800" dirty="0" smtClean="0">
                  <a:solidFill>
                    <a:schemeClr val="bg1">
                      <a:lumMod val="75000"/>
                    </a:schemeClr>
                  </a:solidFill>
                </a:rPr>
                <a:t>นครปฐม</a:t>
              </a:r>
            </a:p>
            <a:p>
              <a:r>
                <a:rPr lang="en-US" sz="1250" dirty="0" err="1" smtClean="0">
                  <a:solidFill>
                    <a:schemeClr val="bg1">
                      <a:lumMod val="75000"/>
                    </a:schemeClr>
                  </a:solidFill>
                </a:rPr>
                <a:t>Nakhon</a:t>
              </a:r>
              <a:r>
                <a:rPr lang="en-US" sz="1250" dirty="0" smtClean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en-US" sz="1250" dirty="0" err="1" smtClean="0">
                  <a:solidFill>
                    <a:schemeClr val="bg1">
                      <a:lumMod val="75000"/>
                    </a:schemeClr>
                  </a:solidFill>
                </a:rPr>
                <a:t>Pathom</a:t>
              </a:r>
              <a:r>
                <a:rPr lang="en-US" sz="1250" dirty="0" smtClean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en-US" sz="1250" dirty="0" err="1" smtClean="0">
                  <a:solidFill>
                    <a:schemeClr val="bg1">
                      <a:lumMod val="75000"/>
                    </a:schemeClr>
                  </a:solidFill>
                </a:rPr>
                <a:t>Rajabhat</a:t>
              </a:r>
              <a:r>
                <a:rPr lang="en-US" sz="1250" dirty="0" smtClean="0">
                  <a:solidFill>
                    <a:schemeClr val="bg1">
                      <a:lumMod val="75000"/>
                    </a:schemeClr>
                  </a:solidFill>
                </a:rPr>
                <a:t> University</a:t>
              </a:r>
              <a:endParaRPr lang="th-TH" sz="125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118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4239256" y="6495433"/>
            <a:ext cx="5256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spc="300" dirty="0" smtClean="0">
                <a:solidFill>
                  <a:schemeClr val="bg1">
                    <a:lumMod val="75000"/>
                  </a:schemeClr>
                </a:solidFill>
                <a:latin typeface="CS PraKas" panose="02000503000000000000" pitchFamily="50" charset="-34"/>
                <a:ea typeface="CS PraKas" panose="02000503000000000000" pitchFamily="50" charset="-34"/>
                <a:cs typeface="CS PraKas" panose="02000503000000000000" pitchFamily="50" charset="-34"/>
              </a:rPr>
              <a:t>สาขาวิชาคณิตศาสตร์ คณะวิทยาศาสตร์และเทคโนโลยี</a:t>
            </a:r>
            <a:endParaRPr lang="en-US" sz="1200" spc="300" dirty="0" smtClean="0">
              <a:solidFill>
                <a:schemeClr val="bg1">
                  <a:lumMod val="75000"/>
                </a:schemeClr>
              </a:solidFill>
              <a:latin typeface="CS PraKas" panose="02000503000000000000" pitchFamily="50" charset="-34"/>
              <a:ea typeface="CS PraKas" panose="02000503000000000000" pitchFamily="50" charset="-34"/>
              <a:cs typeface="CS PraKas" panose="02000503000000000000" pitchFamily="50" charset="-34"/>
            </a:endParaRPr>
          </a:p>
        </p:txBody>
      </p:sp>
      <p:pic>
        <p:nvPicPr>
          <p:cNvPr id="16" name="รูปภาพ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84998"/>
            <a:ext cx="3860937" cy="1371794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0" y="0"/>
            <a:ext cx="9144000" cy="1660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6" name="กลุ่ม 5"/>
          <p:cNvGrpSpPr/>
          <p:nvPr/>
        </p:nvGrpSpPr>
        <p:grpSpPr>
          <a:xfrm>
            <a:off x="729818" y="692696"/>
            <a:ext cx="3266118" cy="438584"/>
            <a:chOff x="899592" y="673757"/>
            <a:chExt cx="3190788" cy="438584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899592" y="673757"/>
              <a:ext cx="3190788" cy="438584"/>
              <a:chOff x="899592" y="673757"/>
              <a:chExt cx="3190788" cy="438584"/>
            </a:xfrm>
          </p:grpSpPr>
          <p:sp>
            <p:nvSpPr>
              <p:cNvPr id="9" name="สี่เหลี่ยมผืนผ้ามุมมน 8"/>
              <p:cNvSpPr/>
              <p:nvPr/>
            </p:nvSpPr>
            <p:spPr>
              <a:xfrm>
                <a:off x="925119" y="673757"/>
                <a:ext cx="3165261" cy="438583"/>
              </a:xfrm>
              <a:prstGeom prst="roundRect">
                <a:avLst>
                  <a:gd name="adj" fmla="val 14563"/>
                </a:avLst>
              </a:prstGeom>
              <a:solidFill>
                <a:srgbClr val="4BB4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0" name="สี่เหลี่ยมผืนผ้า 9"/>
              <p:cNvSpPr/>
              <p:nvPr/>
            </p:nvSpPr>
            <p:spPr>
              <a:xfrm>
                <a:off x="899592" y="673757"/>
                <a:ext cx="249766" cy="438584"/>
              </a:xfrm>
              <a:prstGeom prst="rect">
                <a:avLst/>
              </a:prstGeom>
              <a:solidFill>
                <a:srgbClr val="213F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8" name="TextBox 3"/>
            <p:cNvSpPr txBox="1"/>
            <p:nvPr/>
          </p:nvSpPr>
          <p:spPr>
            <a:xfrm>
              <a:off x="1161866" y="698809"/>
              <a:ext cx="27878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213F49"/>
                  </a:solidFill>
                  <a:latin typeface="CS PraKas" panose="02000503000000000000" pitchFamily="50" charset="-34"/>
                  <a:ea typeface="CS PraKas" panose="02000503000000000000" pitchFamily="50" charset="-34"/>
                  <a:cs typeface="CS PraKas" panose="02000503000000000000" pitchFamily="50" charset="-34"/>
                </a:rPr>
                <a:t>3.1 </a:t>
              </a:r>
              <a:r>
                <a:rPr lang="th-TH" sz="2000" b="1" dirty="0" smtClean="0">
                  <a:solidFill>
                    <a:srgbClr val="213F49"/>
                  </a:solidFill>
                  <a:latin typeface="CS PraKas" panose="02000503000000000000" pitchFamily="50" charset="-34"/>
                  <a:ea typeface="CS PraKas" panose="02000503000000000000" pitchFamily="50" charset="-34"/>
                  <a:cs typeface="CS PraKas" panose="02000503000000000000" pitchFamily="50" charset="-34"/>
                </a:rPr>
                <a:t>อัตราการเปลี่ยนแปลง</a:t>
              </a:r>
              <a:endParaRPr lang="th-TH" sz="2000" b="1" dirty="0">
                <a:solidFill>
                  <a:srgbClr val="213F49"/>
                </a:solidFill>
                <a:latin typeface="CS PraKas" panose="02000503000000000000" pitchFamily="50" charset="-34"/>
                <a:ea typeface="CS PraKas" panose="02000503000000000000" pitchFamily="50" charset="-34"/>
                <a:cs typeface="CS PraKas" panose="02000503000000000000" pitchFamily="50" charset="-34"/>
              </a:endParaRPr>
            </a:p>
          </p:txBody>
        </p:sp>
      </p:grpSp>
      <p:sp>
        <p:nvSpPr>
          <p:cNvPr id="3" name="สี่เหลี่ยมผืนผ้า 2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rgbClr val="1320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1" name="รูปภาพ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281286"/>
            <a:ext cx="7315200" cy="800100"/>
          </a:xfrm>
          <a:prstGeom prst="rect">
            <a:avLst/>
          </a:prstGeom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25" y="2082752"/>
            <a:ext cx="7753350" cy="2266950"/>
          </a:xfrm>
          <a:prstGeom prst="rect">
            <a:avLst/>
          </a:prstGeom>
        </p:spPr>
      </p:pic>
      <p:pic>
        <p:nvPicPr>
          <p:cNvPr id="13" name="รูปภาพ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912" y="4365104"/>
            <a:ext cx="7496175" cy="923925"/>
          </a:xfrm>
          <a:prstGeom prst="rect">
            <a:avLst/>
          </a:prstGeom>
        </p:spPr>
      </p:pic>
      <p:pic>
        <p:nvPicPr>
          <p:cNvPr id="14" name="รูปภาพ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600" y="5260845"/>
            <a:ext cx="7162800" cy="685800"/>
          </a:xfrm>
          <a:prstGeom prst="rect">
            <a:avLst/>
          </a:prstGeom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2505" y="5865593"/>
            <a:ext cx="5648325" cy="428625"/>
          </a:xfrm>
          <a:prstGeom prst="rect">
            <a:avLst/>
          </a:prstGeom>
        </p:spPr>
      </p:pic>
      <p:grpSp>
        <p:nvGrpSpPr>
          <p:cNvPr id="17" name="กลุ่ม 16"/>
          <p:cNvGrpSpPr/>
          <p:nvPr/>
        </p:nvGrpSpPr>
        <p:grpSpPr>
          <a:xfrm>
            <a:off x="6289566" y="141684"/>
            <a:ext cx="2488610" cy="789137"/>
            <a:chOff x="6264514" y="704704"/>
            <a:chExt cx="2488610" cy="789137"/>
          </a:xfrm>
        </p:grpSpPr>
        <p:pic>
          <p:nvPicPr>
            <p:cNvPr id="18" name="รูปภาพ 17"/>
            <p:cNvPicPr>
              <a:picLocks noChangeAspect="1"/>
            </p:cNvPicPr>
            <p:nvPr/>
          </p:nvPicPr>
          <p:blipFill>
            <a:blip r:embed="rId8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7970" y="704704"/>
              <a:ext cx="615154" cy="789137"/>
            </a:xfrm>
            <a:prstGeom prst="rect">
              <a:avLst/>
            </a:prstGeom>
          </p:spPr>
        </p:pic>
        <p:sp>
          <p:nvSpPr>
            <p:cNvPr id="19" name="กล่องข้อความ 18"/>
            <p:cNvSpPr txBox="1"/>
            <p:nvPr/>
          </p:nvSpPr>
          <p:spPr>
            <a:xfrm>
              <a:off x="6264514" y="787664"/>
              <a:ext cx="1923925" cy="5616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dirty="0" smtClean="0">
                  <a:solidFill>
                    <a:schemeClr val="bg1">
                      <a:lumMod val="75000"/>
                    </a:schemeClr>
                  </a:solidFill>
                </a:rPr>
                <a:t>มหาวิทยาลัยราช</a:t>
              </a:r>
              <a:r>
                <a:rPr lang="th-TH" sz="1800" dirty="0" err="1" smtClean="0">
                  <a:solidFill>
                    <a:schemeClr val="bg1">
                      <a:lumMod val="75000"/>
                    </a:schemeClr>
                  </a:solidFill>
                </a:rPr>
                <a:t>ภัฏ</a:t>
              </a:r>
              <a:r>
                <a:rPr lang="th-TH" sz="1800" dirty="0" smtClean="0">
                  <a:solidFill>
                    <a:schemeClr val="bg1">
                      <a:lumMod val="75000"/>
                    </a:schemeClr>
                  </a:solidFill>
                </a:rPr>
                <a:t>นครปฐม</a:t>
              </a:r>
            </a:p>
            <a:p>
              <a:r>
                <a:rPr lang="en-US" sz="1250" dirty="0" err="1" smtClean="0">
                  <a:solidFill>
                    <a:schemeClr val="bg1">
                      <a:lumMod val="75000"/>
                    </a:schemeClr>
                  </a:solidFill>
                </a:rPr>
                <a:t>Nakhon</a:t>
              </a:r>
              <a:r>
                <a:rPr lang="en-US" sz="1250" dirty="0" smtClean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en-US" sz="1250" dirty="0" err="1" smtClean="0">
                  <a:solidFill>
                    <a:schemeClr val="bg1">
                      <a:lumMod val="75000"/>
                    </a:schemeClr>
                  </a:solidFill>
                </a:rPr>
                <a:t>Pathom</a:t>
              </a:r>
              <a:r>
                <a:rPr lang="en-US" sz="1250" dirty="0" smtClean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en-US" sz="1250" dirty="0" err="1" smtClean="0">
                  <a:solidFill>
                    <a:schemeClr val="bg1">
                      <a:lumMod val="75000"/>
                    </a:schemeClr>
                  </a:solidFill>
                </a:rPr>
                <a:t>Rajabhat</a:t>
              </a:r>
              <a:r>
                <a:rPr lang="en-US" sz="1250" dirty="0" smtClean="0">
                  <a:solidFill>
                    <a:schemeClr val="bg1">
                      <a:lumMod val="75000"/>
                    </a:schemeClr>
                  </a:solidFill>
                </a:rPr>
                <a:t> University</a:t>
              </a:r>
              <a:endParaRPr lang="th-TH" sz="125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735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4239256" y="6495433"/>
            <a:ext cx="5256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spc="300" dirty="0" smtClean="0">
                <a:solidFill>
                  <a:schemeClr val="bg1">
                    <a:lumMod val="75000"/>
                  </a:schemeClr>
                </a:solidFill>
                <a:latin typeface="CS PraKas" panose="02000503000000000000" pitchFamily="50" charset="-34"/>
                <a:ea typeface="CS PraKas" panose="02000503000000000000" pitchFamily="50" charset="-34"/>
                <a:cs typeface="CS PraKas" panose="02000503000000000000" pitchFamily="50" charset="-34"/>
              </a:rPr>
              <a:t>สาขาวิชาคณิตศาสตร์ คณะวิทยาศาสตร์และเทคโนโลยี</a:t>
            </a:r>
            <a:endParaRPr lang="en-US" sz="1200" spc="300" dirty="0" smtClean="0">
              <a:solidFill>
                <a:schemeClr val="bg1">
                  <a:lumMod val="75000"/>
                </a:schemeClr>
              </a:solidFill>
              <a:latin typeface="CS PraKas" panose="02000503000000000000" pitchFamily="50" charset="-34"/>
              <a:ea typeface="CS PraKas" panose="02000503000000000000" pitchFamily="50" charset="-34"/>
              <a:cs typeface="CS PraKas" panose="02000503000000000000" pitchFamily="50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0" y="-1"/>
            <a:ext cx="9144000" cy="1382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rgbClr val="1320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547" y="971947"/>
            <a:ext cx="7029450" cy="1304925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2263153"/>
            <a:ext cx="1228725" cy="476250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4" y="2723168"/>
            <a:ext cx="5981700" cy="390525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2716" y="3121149"/>
            <a:ext cx="5915025" cy="523875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5501" y="3839691"/>
            <a:ext cx="7000875" cy="1533525"/>
          </a:xfrm>
          <a:prstGeom prst="rect">
            <a:avLst/>
          </a:prstGeom>
        </p:spPr>
      </p:pic>
      <p:grpSp>
        <p:nvGrpSpPr>
          <p:cNvPr id="10" name="กลุ่ม 9"/>
          <p:cNvGrpSpPr/>
          <p:nvPr/>
        </p:nvGrpSpPr>
        <p:grpSpPr>
          <a:xfrm>
            <a:off x="6289566" y="141684"/>
            <a:ext cx="2488610" cy="789137"/>
            <a:chOff x="6264514" y="704704"/>
            <a:chExt cx="2488610" cy="789137"/>
          </a:xfrm>
        </p:grpSpPr>
        <p:pic>
          <p:nvPicPr>
            <p:cNvPr id="13" name="รูปภาพ 12"/>
            <p:cNvPicPr>
              <a:picLocks noChangeAspect="1"/>
            </p:cNvPicPr>
            <p:nvPr/>
          </p:nvPicPr>
          <p:blipFill>
            <a:blip r:embed="rId7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7970" y="704704"/>
              <a:ext cx="615154" cy="789137"/>
            </a:xfrm>
            <a:prstGeom prst="rect">
              <a:avLst/>
            </a:prstGeom>
          </p:spPr>
        </p:pic>
        <p:sp>
          <p:nvSpPr>
            <p:cNvPr id="14" name="กล่องข้อความ 13"/>
            <p:cNvSpPr txBox="1"/>
            <p:nvPr/>
          </p:nvSpPr>
          <p:spPr>
            <a:xfrm>
              <a:off x="6264514" y="787664"/>
              <a:ext cx="1923925" cy="5616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dirty="0" smtClean="0">
                  <a:solidFill>
                    <a:schemeClr val="bg1">
                      <a:lumMod val="75000"/>
                    </a:schemeClr>
                  </a:solidFill>
                </a:rPr>
                <a:t>มหาวิทยาลัยราช</a:t>
              </a:r>
              <a:r>
                <a:rPr lang="th-TH" sz="1800" dirty="0" err="1" smtClean="0">
                  <a:solidFill>
                    <a:schemeClr val="bg1">
                      <a:lumMod val="75000"/>
                    </a:schemeClr>
                  </a:solidFill>
                </a:rPr>
                <a:t>ภัฏ</a:t>
              </a:r>
              <a:r>
                <a:rPr lang="th-TH" sz="1800" dirty="0" smtClean="0">
                  <a:solidFill>
                    <a:schemeClr val="bg1">
                      <a:lumMod val="75000"/>
                    </a:schemeClr>
                  </a:solidFill>
                </a:rPr>
                <a:t>นครปฐม</a:t>
              </a:r>
            </a:p>
            <a:p>
              <a:r>
                <a:rPr lang="en-US" sz="1250" dirty="0" err="1" smtClean="0">
                  <a:solidFill>
                    <a:schemeClr val="bg1">
                      <a:lumMod val="75000"/>
                    </a:schemeClr>
                  </a:solidFill>
                </a:rPr>
                <a:t>Nakhon</a:t>
              </a:r>
              <a:r>
                <a:rPr lang="en-US" sz="1250" dirty="0" smtClean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en-US" sz="1250" dirty="0" err="1" smtClean="0">
                  <a:solidFill>
                    <a:schemeClr val="bg1">
                      <a:lumMod val="75000"/>
                    </a:schemeClr>
                  </a:solidFill>
                </a:rPr>
                <a:t>Pathom</a:t>
              </a:r>
              <a:r>
                <a:rPr lang="en-US" sz="1250" dirty="0" smtClean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en-US" sz="1250" dirty="0" err="1" smtClean="0">
                  <a:solidFill>
                    <a:schemeClr val="bg1">
                      <a:lumMod val="75000"/>
                    </a:schemeClr>
                  </a:solidFill>
                </a:rPr>
                <a:t>Rajabhat</a:t>
              </a:r>
              <a:r>
                <a:rPr lang="en-US" sz="1250" dirty="0" smtClean="0">
                  <a:solidFill>
                    <a:schemeClr val="bg1">
                      <a:lumMod val="75000"/>
                    </a:schemeClr>
                  </a:solidFill>
                </a:rPr>
                <a:t> University</a:t>
              </a:r>
              <a:endParaRPr lang="th-TH" sz="125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147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4239256" y="6495433"/>
            <a:ext cx="5256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spc="300" dirty="0" smtClean="0">
                <a:solidFill>
                  <a:schemeClr val="bg1">
                    <a:lumMod val="75000"/>
                  </a:schemeClr>
                </a:solidFill>
                <a:latin typeface="CS PraKas" panose="02000503000000000000" pitchFamily="50" charset="-34"/>
                <a:ea typeface="CS PraKas" panose="02000503000000000000" pitchFamily="50" charset="-34"/>
                <a:cs typeface="CS PraKas" panose="02000503000000000000" pitchFamily="50" charset="-34"/>
              </a:rPr>
              <a:t>สาขาวิชาคณิตศาสตร์ คณะวิทยาศาสตร์และเทคโนโลยี</a:t>
            </a:r>
            <a:endParaRPr lang="en-US" sz="1200" spc="300" dirty="0" smtClean="0">
              <a:solidFill>
                <a:schemeClr val="bg1">
                  <a:lumMod val="75000"/>
                </a:schemeClr>
              </a:solidFill>
              <a:latin typeface="CS PraKas" panose="02000503000000000000" pitchFamily="50" charset="-34"/>
              <a:ea typeface="CS PraKas" panose="02000503000000000000" pitchFamily="50" charset="-34"/>
              <a:cs typeface="CS PraKas" panose="02000503000000000000" pitchFamily="50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0" y="-1"/>
            <a:ext cx="9144000" cy="1382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rgbClr val="1320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214" y="836712"/>
            <a:ext cx="1219200" cy="409575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214" y="1295707"/>
            <a:ext cx="5534025" cy="1809750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214" y="3231343"/>
            <a:ext cx="5734050" cy="2714625"/>
          </a:xfrm>
          <a:prstGeom prst="rect">
            <a:avLst/>
          </a:prstGeom>
        </p:spPr>
      </p:pic>
      <p:grpSp>
        <p:nvGrpSpPr>
          <p:cNvPr id="8" name="กลุ่ม 7"/>
          <p:cNvGrpSpPr/>
          <p:nvPr/>
        </p:nvGrpSpPr>
        <p:grpSpPr>
          <a:xfrm>
            <a:off x="6289566" y="141684"/>
            <a:ext cx="2488610" cy="789137"/>
            <a:chOff x="6264514" y="704704"/>
            <a:chExt cx="2488610" cy="789137"/>
          </a:xfrm>
        </p:grpSpPr>
        <p:pic>
          <p:nvPicPr>
            <p:cNvPr id="9" name="รูปภาพ 8"/>
            <p:cNvPicPr>
              <a:picLocks noChangeAspect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7970" y="704704"/>
              <a:ext cx="615154" cy="789137"/>
            </a:xfrm>
            <a:prstGeom prst="rect">
              <a:avLst/>
            </a:prstGeom>
          </p:spPr>
        </p:pic>
        <p:sp>
          <p:nvSpPr>
            <p:cNvPr id="10" name="กล่องข้อความ 9"/>
            <p:cNvSpPr txBox="1"/>
            <p:nvPr/>
          </p:nvSpPr>
          <p:spPr>
            <a:xfrm>
              <a:off x="6264514" y="787664"/>
              <a:ext cx="1923925" cy="5616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dirty="0" smtClean="0">
                  <a:solidFill>
                    <a:schemeClr val="bg1">
                      <a:lumMod val="75000"/>
                    </a:schemeClr>
                  </a:solidFill>
                </a:rPr>
                <a:t>มหาวิทยาลัยราช</a:t>
              </a:r>
              <a:r>
                <a:rPr lang="th-TH" sz="1800" dirty="0" err="1" smtClean="0">
                  <a:solidFill>
                    <a:schemeClr val="bg1">
                      <a:lumMod val="75000"/>
                    </a:schemeClr>
                  </a:solidFill>
                </a:rPr>
                <a:t>ภัฏ</a:t>
              </a:r>
              <a:r>
                <a:rPr lang="th-TH" sz="1800" dirty="0" smtClean="0">
                  <a:solidFill>
                    <a:schemeClr val="bg1">
                      <a:lumMod val="75000"/>
                    </a:schemeClr>
                  </a:solidFill>
                </a:rPr>
                <a:t>นครปฐม</a:t>
              </a:r>
            </a:p>
            <a:p>
              <a:r>
                <a:rPr lang="en-US" sz="1250" dirty="0" err="1" smtClean="0">
                  <a:solidFill>
                    <a:schemeClr val="bg1">
                      <a:lumMod val="75000"/>
                    </a:schemeClr>
                  </a:solidFill>
                </a:rPr>
                <a:t>Nakhon</a:t>
              </a:r>
              <a:r>
                <a:rPr lang="en-US" sz="1250" dirty="0" smtClean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en-US" sz="1250" dirty="0" err="1" smtClean="0">
                  <a:solidFill>
                    <a:schemeClr val="bg1">
                      <a:lumMod val="75000"/>
                    </a:schemeClr>
                  </a:solidFill>
                </a:rPr>
                <a:t>Pathom</a:t>
              </a:r>
              <a:r>
                <a:rPr lang="en-US" sz="1250" dirty="0" smtClean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en-US" sz="1250" dirty="0" err="1" smtClean="0">
                  <a:solidFill>
                    <a:schemeClr val="bg1">
                      <a:lumMod val="75000"/>
                    </a:schemeClr>
                  </a:solidFill>
                </a:rPr>
                <a:t>Rajabhat</a:t>
              </a:r>
              <a:r>
                <a:rPr lang="en-US" sz="1250" dirty="0" smtClean="0">
                  <a:solidFill>
                    <a:schemeClr val="bg1">
                      <a:lumMod val="75000"/>
                    </a:schemeClr>
                  </a:solidFill>
                </a:rPr>
                <a:t> University</a:t>
              </a:r>
              <a:endParaRPr lang="th-TH" sz="125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402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4239256" y="6495433"/>
            <a:ext cx="5256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spc="300" dirty="0" smtClean="0">
                <a:solidFill>
                  <a:schemeClr val="bg1">
                    <a:lumMod val="75000"/>
                  </a:schemeClr>
                </a:solidFill>
                <a:latin typeface="CS PraKas" panose="02000503000000000000" pitchFamily="50" charset="-34"/>
                <a:ea typeface="CS PraKas" panose="02000503000000000000" pitchFamily="50" charset="-34"/>
                <a:cs typeface="CS PraKas" panose="02000503000000000000" pitchFamily="50" charset="-34"/>
              </a:rPr>
              <a:t>สาขาวิชาคณิตศาสตร์ คณะวิทยาศาสตร์และเทคโนโลยี</a:t>
            </a:r>
            <a:endParaRPr lang="en-US" sz="1200" spc="300" dirty="0" smtClean="0">
              <a:solidFill>
                <a:schemeClr val="bg1">
                  <a:lumMod val="75000"/>
                </a:schemeClr>
              </a:solidFill>
              <a:latin typeface="CS PraKas" panose="02000503000000000000" pitchFamily="50" charset="-34"/>
              <a:ea typeface="CS PraKas" panose="02000503000000000000" pitchFamily="50" charset="-34"/>
              <a:cs typeface="CS PraKas" panose="02000503000000000000" pitchFamily="50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0" y="-1"/>
            <a:ext cx="9144000" cy="1382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rgbClr val="1320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395" y="822598"/>
            <a:ext cx="6638925" cy="1238250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610" y="2265437"/>
            <a:ext cx="1200150" cy="371475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8363" y="2708920"/>
            <a:ext cx="5495925" cy="495300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672" y="3234880"/>
            <a:ext cx="5486400" cy="561975"/>
          </a:xfrm>
          <a:prstGeom prst="rect">
            <a:avLst/>
          </a:prstGeom>
        </p:spPr>
      </p:pic>
      <p:grpSp>
        <p:nvGrpSpPr>
          <p:cNvPr id="9" name="กลุ่ม 8"/>
          <p:cNvGrpSpPr/>
          <p:nvPr/>
        </p:nvGrpSpPr>
        <p:grpSpPr>
          <a:xfrm>
            <a:off x="6289566" y="141684"/>
            <a:ext cx="2488610" cy="789137"/>
            <a:chOff x="6264514" y="704704"/>
            <a:chExt cx="2488610" cy="789137"/>
          </a:xfrm>
        </p:grpSpPr>
        <p:pic>
          <p:nvPicPr>
            <p:cNvPr id="10" name="รูปภาพ 9"/>
            <p:cNvPicPr>
              <a:picLocks noChangeAspect="1"/>
            </p:cNvPicPr>
            <p:nvPr/>
          </p:nvPicPr>
          <p:blipFill>
            <a:blip r:embed="rId6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7970" y="704704"/>
              <a:ext cx="615154" cy="789137"/>
            </a:xfrm>
            <a:prstGeom prst="rect">
              <a:avLst/>
            </a:prstGeom>
          </p:spPr>
        </p:pic>
        <p:sp>
          <p:nvSpPr>
            <p:cNvPr id="13" name="กล่องข้อความ 12"/>
            <p:cNvSpPr txBox="1"/>
            <p:nvPr/>
          </p:nvSpPr>
          <p:spPr>
            <a:xfrm>
              <a:off x="6264514" y="787664"/>
              <a:ext cx="1923925" cy="5616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dirty="0" smtClean="0">
                  <a:solidFill>
                    <a:schemeClr val="bg1">
                      <a:lumMod val="75000"/>
                    </a:schemeClr>
                  </a:solidFill>
                </a:rPr>
                <a:t>มหาวิทยาลัยราช</a:t>
              </a:r>
              <a:r>
                <a:rPr lang="th-TH" sz="1800" dirty="0" err="1" smtClean="0">
                  <a:solidFill>
                    <a:schemeClr val="bg1">
                      <a:lumMod val="75000"/>
                    </a:schemeClr>
                  </a:solidFill>
                </a:rPr>
                <a:t>ภัฏ</a:t>
              </a:r>
              <a:r>
                <a:rPr lang="th-TH" sz="1800" dirty="0" smtClean="0">
                  <a:solidFill>
                    <a:schemeClr val="bg1">
                      <a:lumMod val="75000"/>
                    </a:schemeClr>
                  </a:solidFill>
                </a:rPr>
                <a:t>นครปฐม</a:t>
              </a:r>
            </a:p>
            <a:p>
              <a:r>
                <a:rPr lang="en-US" sz="1250" dirty="0" err="1" smtClean="0">
                  <a:solidFill>
                    <a:schemeClr val="bg1">
                      <a:lumMod val="75000"/>
                    </a:schemeClr>
                  </a:solidFill>
                </a:rPr>
                <a:t>Nakhon</a:t>
              </a:r>
              <a:r>
                <a:rPr lang="en-US" sz="1250" dirty="0" smtClean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en-US" sz="1250" dirty="0" err="1" smtClean="0">
                  <a:solidFill>
                    <a:schemeClr val="bg1">
                      <a:lumMod val="75000"/>
                    </a:schemeClr>
                  </a:solidFill>
                </a:rPr>
                <a:t>Pathom</a:t>
              </a:r>
              <a:r>
                <a:rPr lang="en-US" sz="1250" dirty="0" smtClean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en-US" sz="1250" dirty="0" err="1" smtClean="0">
                  <a:solidFill>
                    <a:schemeClr val="bg1">
                      <a:lumMod val="75000"/>
                    </a:schemeClr>
                  </a:solidFill>
                </a:rPr>
                <a:t>Rajabhat</a:t>
              </a:r>
              <a:r>
                <a:rPr lang="en-US" sz="1250" dirty="0" smtClean="0">
                  <a:solidFill>
                    <a:schemeClr val="bg1">
                      <a:lumMod val="75000"/>
                    </a:schemeClr>
                  </a:solidFill>
                </a:rPr>
                <a:t> University</a:t>
              </a:r>
              <a:endParaRPr lang="th-TH" sz="125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793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4239256" y="6495433"/>
            <a:ext cx="5256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spc="300" dirty="0" smtClean="0">
                <a:solidFill>
                  <a:schemeClr val="bg1">
                    <a:lumMod val="75000"/>
                  </a:schemeClr>
                </a:solidFill>
                <a:latin typeface="CS PraKas" panose="02000503000000000000" pitchFamily="50" charset="-34"/>
                <a:ea typeface="CS PraKas" panose="02000503000000000000" pitchFamily="50" charset="-34"/>
                <a:cs typeface="CS PraKas" panose="02000503000000000000" pitchFamily="50" charset="-34"/>
              </a:rPr>
              <a:t>สาขาวิชาคณิตศาสตร์ คณะวิทยาศาสตร์และเทคโนโลยี</a:t>
            </a:r>
            <a:endParaRPr lang="en-US" sz="1200" spc="300" dirty="0" smtClean="0">
              <a:solidFill>
                <a:schemeClr val="bg1">
                  <a:lumMod val="75000"/>
                </a:schemeClr>
              </a:solidFill>
              <a:latin typeface="CS PraKas" panose="02000503000000000000" pitchFamily="50" charset="-34"/>
              <a:ea typeface="CS PraKas" panose="02000503000000000000" pitchFamily="50" charset="-34"/>
              <a:cs typeface="CS PraKas" panose="02000503000000000000" pitchFamily="50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0" y="-1"/>
            <a:ext cx="9144000" cy="1382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rgbClr val="1320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27" y="965101"/>
            <a:ext cx="1457325" cy="447675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809" y="1562447"/>
            <a:ext cx="6886575" cy="4314825"/>
          </a:xfrm>
          <a:prstGeom prst="rect">
            <a:avLst/>
          </a:prstGeom>
        </p:spPr>
      </p:pic>
      <p:grpSp>
        <p:nvGrpSpPr>
          <p:cNvPr id="7" name="กลุ่ม 6"/>
          <p:cNvGrpSpPr/>
          <p:nvPr/>
        </p:nvGrpSpPr>
        <p:grpSpPr>
          <a:xfrm>
            <a:off x="6289566" y="141684"/>
            <a:ext cx="2488610" cy="789137"/>
            <a:chOff x="6264514" y="704704"/>
            <a:chExt cx="2488610" cy="789137"/>
          </a:xfrm>
        </p:grpSpPr>
        <p:pic>
          <p:nvPicPr>
            <p:cNvPr id="8" name="รูปภาพ 7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7970" y="704704"/>
              <a:ext cx="615154" cy="789137"/>
            </a:xfrm>
            <a:prstGeom prst="rect">
              <a:avLst/>
            </a:prstGeom>
          </p:spPr>
        </p:pic>
        <p:sp>
          <p:nvSpPr>
            <p:cNvPr id="9" name="กล่องข้อความ 8"/>
            <p:cNvSpPr txBox="1"/>
            <p:nvPr/>
          </p:nvSpPr>
          <p:spPr>
            <a:xfrm>
              <a:off x="6264514" y="787664"/>
              <a:ext cx="1923925" cy="5616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dirty="0" smtClean="0">
                  <a:solidFill>
                    <a:schemeClr val="bg1">
                      <a:lumMod val="75000"/>
                    </a:schemeClr>
                  </a:solidFill>
                </a:rPr>
                <a:t>มหาวิทยาลัยราช</a:t>
              </a:r>
              <a:r>
                <a:rPr lang="th-TH" sz="1800" dirty="0" err="1" smtClean="0">
                  <a:solidFill>
                    <a:schemeClr val="bg1">
                      <a:lumMod val="75000"/>
                    </a:schemeClr>
                  </a:solidFill>
                </a:rPr>
                <a:t>ภัฏ</a:t>
              </a:r>
              <a:r>
                <a:rPr lang="th-TH" sz="1800" dirty="0" smtClean="0">
                  <a:solidFill>
                    <a:schemeClr val="bg1">
                      <a:lumMod val="75000"/>
                    </a:schemeClr>
                  </a:solidFill>
                </a:rPr>
                <a:t>นครปฐม</a:t>
              </a:r>
            </a:p>
            <a:p>
              <a:r>
                <a:rPr lang="en-US" sz="1250" dirty="0" err="1" smtClean="0">
                  <a:solidFill>
                    <a:schemeClr val="bg1">
                      <a:lumMod val="75000"/>
                    </a:schemeClr>
                  </a:solidFill>
                </a:rPr>
                <a:t>Nakhon</a:t>
              </a:r>
              <a:r>
                <a:rPr lang="en-US" sz="1250" dirty="0" smtClean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en-US" sz="1250" dirty="0" err="1" smtClean="0">
                  <a:solidFill>
                    <a:schemeClr val="bg1">
                      <a:lumMod val="75000"/>
                    </a:schemeClr>
                  </a:solidFill>
                </a:rPr>
                <a:t>Pathom</a:t>
              </a:r>
              <a:r>
                <a:rPr lang="en-US" sz="1250" dirty="0" smtClean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en-US" sz="1250" dirty="0" err="1" smtClean="0">
                  <a:solidFill>
                    <a:schemeClr val="bg1">
                      <a:lumMod val="75000"/>
                    </a:schemeClr>
                  </a:solidFill>
                </a:rPr>
                <a:t>Rajabhat</a:t>
              </a:r>
              <a:r>
                <a:rPr lang="en-US" sz="1250" dirty="0" smtClean="0">
                  <a:solidFill>
                    <a:schemeClr val="bg1">
                      <a:lumMod val="75000"/>
                    </a:schemeClr>
                  </a:solidFill>
                </a:rPr>
                <a:t> University</a:t>
              </a:r>
              <a:endParaRPr lang="th-TH" sz="125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795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4239256" y="6495433"/>
            <a:ext cx="5256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spc="300" dirty="0" smtClean="0">
                <a:solidFill>
                  <a:schemeClr val="bg1">
                    <a:lumMod val="75000"/>
                  </a:schemeClr>
                </a:solidFill>
                <a:latin typeface="CS PraKas" panose="02000503000000000000" pitchFamily="50" charset="-34"/>
                <a:ea typeface="CS PraKas" panose="02000503000000000000" pitchFamily="50" charset="-34"/>
                <a:cs typeface="CS PraKas" panose="02000503000000000000" pitchFamily="50" charset="-34"/>
              </a:rPr>
              <a:t>สาขาวิชาคณิตศาสตร์ คณะวิทยาศาสตร์และเทคโนโลยี</a:t>
            </a:r>
            <a:endParaRPr lang="en-US" sz="1200" spc="300" dirty="0" smtClean="0">
              <a:solidFill>
                <a:schemeClr val="bg1">
                  <a:lumMod val="75000"/>
                </a:schemeClr>
              </a:solidFill>
              <a:latin typeface="CS PraKas" panose="02000503000000000000" pitchFamily="50" charset="-34"/>
              <a:ea typeface="CS PraKas" panose="02000503000000000000" pitchFamily="50" charset="-34"/>
              <a:cs typeface="CS PraKas" panose="02000503000000000000" pitchFamily="50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0" y="-1"/>
            <a:ext cx="9144000" cy="1382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rgbClr val="1320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876" y="693065"/>
            <a:ext cx="7048500" cy="2209800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759" y="3084235"/>
            <a:ext cx="6048375" cy="552450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525" y="3689995"/>
            <a:ext cx="3267075" cy="542925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192" y="4245446"/>
            <a:ext cx="3895725" cy="1847850"/>
          </a:xfrm>
          <a:prstGeom prst="rect">
            <a:avLst/>
          </a:prstGeom>
        </p:spPr>
      </p:pic>
      <p:grpSp>
        <p:nvGrpSpPr>
          <p:cNvPr id="9" name="กลุ่ม 8"/>
          <p:cNvGrpSpPr/>
          <p:nvPr/>
        </p:nvGrpSpPr>
        <p:grpSpPr>
          <a:xfrm>
            <a:off x="6289566" y="141684"/>
            <a:ext cx="2488610" cy="789137"/>
            <a:chOff x="6264514" y="704704"/>
            <a:chExt cx="2488610" cy="789137"/>
          </a:xfrm>
        </p:grpSpPr>
        <p:pic>
          <p:nvPicPr>
            <p:cNvPr id="10" name="รูปภาพ 9"/>
            <p:cNvPicPr>
              <a:picLocks noChangeAspect="1"/>
            </p:cNvPicPr>
            <p:nvPr/>
          </p:nvPicPr>
          <p:blipFill>
            <a:blip r:embed="rId6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7970" y="704704"/>
              <a:ext cx="615154" cy="789137"/>
            </a:xfrm>
            <a:prstGeom prst="rect">
              <a:avLst/>
            </a:prstGeom>
          </p:spPr>
        </p:pic>
        <p:sp>
          <p:nvSpPr>
            <p:cNvPr id="13" name="กล่องข้อความ 12"/>
            <p:cNvSpPr txBox="1"/>
            <p:nvPr/>
          </p:nvSpPr>
          <p:spPr>
            <a:xfrm>
              <a:off x="6264514" y="787664"/>
              <a:ext cx="1923925" cy="5616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dirty="0" smtClean="0">
                  <a:solidFill>
                    <a:schemeClr val="bg1">
                      <a:lumMod val="75000"/>
                    </a:schemeClr>
                  </a:solidFill>
                </a:rPr>
                <a:t>มหาวิทยาลัยราช</a:t>
              </a:r>
              <a:r>
                <a:rPr lang="th-TH" sz="1800" dirty="0" err="1" smtClean="0">
                  <a:solidFill>
                    <a:schemeClr val="bg1">
                      <a:lumMod val="75000"/>
                    </a:schemeClr>
                  </a:solidFill>
                </a:rPr>
                <a:t>ภัฏ</a:t>
              </a:r>
              <a:r>
                <a:rPr lang="th-TH" sz="1800" dirty="0" smtClean="0">
                  <a:solidFill>
                    <a:schemeClr val="bg1">
                      <a:lumMod val="75000"/>
                    </a:schemeClr>
                  </a:solidFill>
                </a:rPr>
                <a:t>นครปฐม</a:t>
              </a:r>
            </a:p>
            <a:p>
              <a:r>
                <a:rPr lang="en-US" sz="1250" dirty="0" err="1" smtClean="0">
                  <a:solidFill>
                    <a:schemeClr val="bg1">
                      <a:lumMod val="75000"/>
                    </a:schemeClr>
                  </a:solidFill>
                </a:rPr>
                <a:t>Nakhon</a:t>
              </a:r>
              <a:r>
                <a:rPr lang="en-US" sz="1250" dirty="0" smtClean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en-US" sz="1250" dirty="0" err="1" smtClean="0">
                  <a:solidFill>
                    <a:schemeClr val="bg1">
                      <a:lumMod val="75000"/>
                    </a:schemeClr>
                  </a:solidFill>
                </a:rPr>
                <a:t>Pathom</a:t>
              </a:r>
              <a:r>
                <a:rPr lang="en-US" sz="1250" dirty="0" smtClean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en-US" sz="1250" dirty="0" err="1" smtClean="0">
                  <a:solidFill>
                    <a:schemeClr val="bg1">
                      <a:lumMod val="75000"/>
                    </a:schemeClr>
                  </a:solidFill>
                </a:rPr>
                <a:t>Rajabhat</a:t>
              </a:r>
              <a:r>
                <a:rPr lang="en-US" sz="1250" dirty="0" smtClean="0">
                  <a:solidFill>
                    <a:schemeClr val="bg1">
                      <a:lumMod val="75000"/>
                    </a:schemeClr>
                  </a:solidFill>
                </a:rPr>
                <a:t> University</a:t>
              </a:r>
              <a:endParaRPr lang="th-TH" sz="125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203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4239256" y="6495433"/>
            <a:ext cx="5256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spc="300" dirty="0" smtClean="0">
                <a:solidFill>
                  <a:schemeClr val="bg1">
                    <a:lumMod val="75000"/>
                  </a:schemeClr>
                </a:solidFill>
                <a:latin typeface="CS PraKas" panose="02000503000000000000" pitchFamily="50" charset="-34"/>
                <a:ea typeface="CS PraKas" panose="02000503000000000000" pitchFamily="50" charset="-34"/>
                <a:cs typeface="CS PraKas" panose="02000503000000000000" pitchFamily="50" charset="-34"/>
              </a:rPr>
              <a:t>สาขาวิชาคณิตศาสตร์ คณะวิทยาศาสตร์และเทคโนโลยี</a:t>
            </a:r>
            <a:endParaRPr lang="en-US" sz="1200" spc="300" dirty="0" smtClean="0">
              <a:solidFill>
                <a:schemeClr val="bg1">
                  <a:lumMod val="75000"/>
                </a:schemeClr>
              </a:solidFill>
              <a:latin typeface="CS PraKas" panose="02000503000000000000" pitchFamily="50" charset="-34"/>
              <a:ea typeface="CS PraKas" panose="02000503000000000000" pitchFamily="50" charset="-34"/>
              <a:cs typeface="CS PraKas" panose="02000503000000000000" pitchFamily="50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0" y="-1"/>
            <a:ext cx="9144000" cy="1382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rgbClr val="1320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253" y="763196"/>
            <a:ext cx="6315075" cy="552450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409" y="1272179"/>
            <a:ext cx="4286250" cy="542925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0851" y="1799577"/>
            <a:ext cx="5562600" cy="2381250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7926" y="4434429"/>
            <a:ext cx="6648450" cy="666750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9297" y="5157192"/>
            <a:ext cx="1733550" cy="561975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1787" y="5761062"/>
            <a:ext cx="4743450" cy="476250"/>
          </a:xfrm>
          <a:prstGeom prst="rect">
            <a:avLst/>
          </a:prstGeom>
        </p:spPr>
      </p:pic>
      <p:grpSp>
        <p:nvGrpSpPr>
          <p:cNvPr id="13" name="กลุ่ม 12"/>
          <p:cNvGrpSpPr/>
          <p:nvPr/>
        </p:nvGrpSpPr>
        <p:grpSpPr>
          <a:xfrm>
            <a:off x="6289566" y="141684"/>
            <a:ext cx="2488610" cy="789137"/>
            <a:chOff x="6264514" y="704704"/>
            <a:chExt cx="2488610" cy="789137"/>
          </a:xfrm>
        </p:grpSpPr>
        <p:pic>
          <p:nvPicPr>
            <p:cNvPr id="14" name="รูปภาพ 13"/>
            <p:cNvPicPr>
              <a:picLocks noChangeAspect="1"/>
            </p:cNvPicPr>
            <p:nvPr/>
          </p:nvPicPr>
          <p:blipFill>
            <a:blip r:embed="rId8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7970" y="704704"/>
              <a:ext cx="615154" cy="789137"/>
            </a:xfrm>
            <a:prstGeom prst="rect">
              <a:avLst/>
            </a:prstGeom>
          </p:spPr>
        </p:pic>
        <p:sp>
          <p:nvSpPr>
            <p:cNvPr id="15" name="กล่องข้อความ 14"/>
            <p:cNvSpPr txBox="1"/>
            <p:nvPr/>
          </p:nvSpPr>
          <p:spPr>
            <a:xfrm>
              <a:off x="6264514" y="787664"/>
              <a:ext cx="1923925" cy="5616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dirty="0" smtClean="0">
                  <a:solidFill>
                    <a:schemeClr val="bg1">
                      <a:lumMod val="75000"/>
                    </a:schemeClr>
                  </a:solidFill>
                </a:rPr>
                <a:t>มหาวิทยาลัยราช</a:t>
              </a:r>
              <a:r>
                <a:rPr lang="th-TH" sz="1800" dirty="0" err="1" smtClean="0">
                  <a:solidFill>
                    <a:schemeClr val="bg1">
                      <a:lumMod val="75000"/>
                    </a:schemeClr>
                  </a:solidFill>
                </a:rPr>
                <a:t>ภัฏ</a:t>
              </a:r>
              <a:r>
                <a:rPr lang="th-TH" sz="1800" dirty="0" smtClean="0">
                  <a:solidFill>
                    <a:schemeClr val="bg1">
                      <a:lumMod val="75000"/>
                    </a:schemeClr>
                  </a:solidFill>
                </a:rPr>
                <a:t>นครปฐม</a:t>
              </a:r>
            </a:p>
            <a:p>
              <a:r>
                <a:rPr lang="en-US" sz="1250" dirty="0" err="1" smtClean="0">
                  <a:solidFill>
                    <a:schemeClr val="bg1">
                      <a:lumMod val="75000"/>
                    </a:schemeClr>
                  </a:solidFill>
                </a:rPr>
                <a:t>Nakhon</a:t>
              </a:r>
              <a:r>
                <a:rPr lang="en-US" sz="1250" dirty="0" smtClean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en-US" sz="1250" dirty="0" err="1" smtClean="0">
                  <a:solidFill>
                    <a:schemeClr val="bg1">
                      <a:lumMod val="75000"/>
                    </a:schemeClr>
                  </a:solidFill>
                </a:rPr>
                <a:t>Pathom</a:t>
              </a:r>
              <a:r>
                <a:rPr lang="en-US" sz="1250" dirty="0" smtClean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en-US" sz="1250" dirty="0" err="1" smtClean="0">
                  <a:solidFill>
                    <a:schemeClr val="bg1">
                      <a:lumMod val="75000"/>
                    </a:schemeClr>
                  </a:solidFill>
                </a:rPr>
                <a:t>Rajabhat</a:t>
              </a:r>
              <a:r>
                <a:rPr lang="en-US" sz="1250" dirty="0" smtClean="0">
                  <a:solidFill>
                    <a:schemeClr val="bg1">
                      <a:lumMod val="75000"/>
                    </a:schemeClr>
                  </a:solidFill>
                </a:rPr>
                <a:t> University</a:t>
              </a:r>
              <a:endParaRPr lang="th-TH" sz="125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212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4239256" y="6495433"/>
            <a:ext cx="5256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spc="300" dirty="0" smtClean="0">
                <a:solidFill>
                  <a:schemeClr val="bg1">
                    <a:lumMod val="75000"/>
                  </a:schemeClr>
                </a:solidFill>
                <a:latin typeface="CS PraKas" panose="02000503000000000000" pitchFamily="50" charset="-34"/>
                <a:ea typeface="CS PraKas" panose="02000503000000000000" pitchFamily="50" charset="-34"/>
                <a:cs typeface="CS PraKas" panose="02000503000000000000" pitchFamily="50" charset="-34"/>
              </a:rPr>
              <a:t>สาขาวิชาคณิตศาสตร์ คณะวิทยาศาสตร์และเทคโนโลยี</a:t>
            </a:r>
            <a:endParaRPr lang="en-US" sz="1200" spc="300" dirty="0" smtClean="0">
              <a:solidFill>
                <a:schemeClr val="bg1">
                  <a:lumMod val="75000"/>
                </a:schemeClr>
              </a:solidFill>
              <a:latin typeface="CS PraKas" panose="02000503000000000000" pitchFamily="50" charset="-34"/>
              <a:ea typeface="CS PraKas" panose="02000503000000000000" pitchFamily="50" charset="-34"/>
              <a:cs typeface="CS PraKas" panose="02000503000000000000" pitchFamily="50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0" y="-1"/>
            <a:ext cx="9144000" cy="1382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rgbClr val="1320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236933"/>
            <a:ext cx="6715125" cy="1695450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296" y="2917454"/>
            <a:ext cx="6629400" cy="762000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026" y="3741377"/>
            <a:ext cx="6553200" cy="2038350"/>
          </a:xfrm>
          <a:prstGeom prst="rect">
            <a:avLst/>
          </a:prstGeom>
        </p:spPr>
      </p:pic>
      <p:grpSp>
        <p:nvGrpSpPr>
          <p:cNvPr id="9" name="กลุ่ม 8"/>
          <p:cNvGrpSpPr/>
          <p:nvPr/>
        </p:nvGrpSpPr>
        <p:grpSpPr>
          <a:xfrm>
            <a:off x="729818" y="692696"/>
            <a:ext cx="2690054" cy="438584"/>
            <a:chOff x="899592" y="673757"/>
            <a:chExt cx="2628011" cy="438584"/>
          </a:xfrm>
        </p:grpSpPr>
        <p:grpSp>
          <p:nvGrpSpPr>
            <p:cNvPr id="10" name="กลุ่ม 9"/>
            <p:cNvGrpSpPr/>
            <p:nvPr/>
          </p:nvGrpSpPr>
          <p:grpSpPr>
            <a:xfrm>
              <a:off x="899592" y="673757"/>
              <a:ext cx="2628011" cy="438584"/>
              <a:chOff x="899592" y="673757"/>
              <a:chExt cx="2628011" cy="438584"/>
            </a:xfrm>
          </p:grpSpPr>
          <p:sp>
            <p:nvSpPr>
              <p:cNvPr id="14" name="สี่เหลี่ยมผืนผ้ามุมมน 13"/>
              <p:cNvSpPr/>
              <p:nvPr/>
            </p:nvSpPr>
            <p:spPr>
              <a:xfrm>
                <a:off x="925119" y="673757"/>
                <a:ext cx="2602484" cy="438583"/>
              </a:xfrm>
              <a:prstGeom prst="roundRect">
                <a:avLst>
                  <a:gd name="adj" fmla="val 14563"/>
                </a:avLst>
              </a:prstGeom>
              <a:solidFill>
                <a:srgbClr val="4BB4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5" name="สี่เหลี่ยมผืนผ้า 14"/>
              <p:cNvSpPr/>
              <p:nvPr/>
            </p:nvSpPr>
            <p:spPr>
              <a:xfrm>
                <a:off x="899592" y="673757"/>
                <a:ext cx="249766" cy="438584"/>
              </a:xfrm>
              <a:prstGeom prst="rect">
                <a:avLst/>
              </a:prstGeom>
              <a:solidFill>
                <a:srgbClr val="213F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13" name="TextBox 3"/>
            <p:cNvSpPr txBox="1"/>
            <p:nvPr/>
          </p:nvSpPr>
          <p:spPr>
            <a:xfrm>
              <a:off x="1161865" y="698809"/>
              <a:ext cx="23657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213F49"/>
                  </a:solidFill>
                  <a:latin typeface="CS PraKas" panose="02000503000000000000" pitchFamily="50" charset="-34"/>
                  <a:ea typeface="CS PraKas" panose="02000503000000000000" pitchFamily="50" charset="-34"/>
                  <a:cs typeface="CS PraKas" panose="02000503000000000000" pitchFamily="50" charset="-34"/>
                </a:rPr>
                <a:t>3.4 </a:t>
              </a:r>
              <a:r>
                <a:rPr lang="th-TH" sz="2000" b="1" dirty="0" smtClean="0">
                  <a:solidFill>
                    <a:srgbClr val="213F49"/>
                  </a:solidFill>
                  <a:latin typeface="CS PraKas" panose="02000503000000000000" pitchFamily="50" charset="-34"/>
                  <a:ea typeface="CS PraKas" panose="02000503000000000000" pitchFamily="50" charset="-34"/>
                  <a:cs typeface="CS PraKas" panose="02000503000000000000" pitchFamily="50" charset="-34"/>
                </a:rPr>
                <a:t>อนุพันธ์อันดับสูง</a:t>
              </a:r>
              <a:endParaRPr lang="th-TH" sz="2000" b="1" dirty="0">
                <a:solidFill>
                  <a:srgbClr val="213F49"/>
                </a:solidFill>
                <a:latin typeface="CS PraKas" panose="02000503000000000000" pitchFamily="50" charset="-34"/>
                <a:ea typeface="CS PraKas" panose="02000503000000000000" pitchFamily="50" charset="-34"/>
                <a:cs typeface="CS PraKas" panose="02000503000000000000" pitchFamily="50" charset="-34"/>
              </a:endParaRPr>
            </a:p>
          </p:txBody>
        </p:sp>
      </p:grpSp>
      <p:grpSp>
        <p:nvGrpSpPr>
          <p:cNvPr id="16" name="กลุ่ม 15"/>
          <p:cNvGrpSpPr/>
          <p:nvPr/>
        </p:nvGrpSpPr>
        <p:grpSpPr>
          <a:xfrm>
            <a:off x="6289566" y="141684"/>
            <a:ext cx="2488610" cy="789137"/>
            <a:chOff x="6264514" y="704704"/>
            <a:chExt cx="2488610" cy="789137"/>
          </a:xfrm>
        </p:grpSpPr>
        <p:pic>
          <p:nvPicPr>
            <p:cNvPr id="17" name="รูปภาพ 16"/>
            <p:cNvPicPr>
              <a:picLocks noChangeAspect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7970" y="704704"/>
              <a:ext cx="615154" cy="789137"/>
            </a:xfrm>
            <a:prstGeom prst="rect">
              <a:avLst/>
            </a:prstGeom>
          </p:spPr>
        </p:pic>
        <p:sp>
          <p:nvSpPr>
            <p:cNvPr id="18" name="กล่องข้อความ 17"/>
            <p:cNvSpPr txBox="1"/>
            <p:nvPr/>
          </p:nvSpPr>
          <p:spPr>
            <a:xfrm>
              <a:off x="6264514" y="787664"/>
              <a:ext cx="1923925" cy="5616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dirty="0" smtClean="0">
                  <a:solidFill>
                    <a:schemeClr val="bg1">
                      <a:lumMod val="75000"/>
                    </a:schemeClr>
                  </a:solidFill>
                </a:rPr>
                <a:t>มหาวิทยาลัยราช</a:t>
              </a:r>
              <a:r>
                <a:rPr lang="th-TH" sz="1800" dirty="0" err="1" smtClean="0">
                  <a:solidFill>
                    <a:schemeClr val="bg1">
                      <a:lumMod val="75000"/>
                    </a:schemeClr>
                  </a:solidFill>
                </a:rPr>
                <a:t>ภัฏ</a:t>
              </a:r>
              <a:r>
                <a:rPr lang="th-TH" sz="1800" dirty="0" smtClean="0">
                  <a:solidFill>
                    <a:schemeClr val="bg1">
                      <a:lumMod val="75000"/>
                    </a:schemeClr>
                  </a:solidFill>
                </a:rPr>
                <a:t>นครปฐม</a:t>
              </a:r>
            </a:p>
            <a:p>
              <a:r>
                <a:rPr lang="en-US" sz="1250" dirty="0" err="1" smtClean="0">
                  <a:solidFill>
                    <a:schemeClr val="bg1">
                      <a:lumMod val="75000"/>
                    </a:schemeClr>
                  </a:solidFill>
                </a:rPr>
                <a:t>Nakhon</a:t>
              </a:r>
              <a:r>
                <a:rPr lang="en-US" sz="1250" dirty="0" smtClean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en-US" sz="1250" dirty="0" err="1" smtClean="0">
                  <a:solidFill>
                    <a:schemeClr val="bg1">
                      <a:lumMod val="75000"/>
                    </a:schemeClr>
                  </a:solidFill>
                </a:rPr>
                <a:t>Pathom</a:t>
              </a:r>
              <a:r>
                <a:rPr lang="en-US" sz="1250" dirty="0" smtClean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en-US" sz="1250" dirty="0" err="1" smtClean="0">
                  <a:solidFill>
                    <a:schemeClr val="bg1">
                      <a:lumMod val="75000"/>
                    </a:schemeClr>
                  </a:solidFill>
                </a:rPr>
                <a:t>Rajabhat</a:t>
              </a:r>
              <a:r>
                <a:rPr lang="en-US" sz="1250" dirty="0" smtClean="0">
                  <a:solidFill>
                    <a:schemeClr val="bg1">
                      <a:lumMod val="75000"/>
                    </a:schemeClr>
                  </a:solidFill>
                </a:rPr>
                <a:t> University</a:t>
              </a:r>
              <a:endParaRPr lang="th-TH" sz="125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712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4239256" y="6495433"/>
            <a:ext cx="5256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spc="300" dirty="0" smtClean="0">
                <a:solidFill>
                  <a:schemeClr val="bg1">
                    <a:lumMod val="75000"/>
                  </a:schemeClr>
                </a:solidFill>
                <a:latin typeface="CS PraKas" panose="02000503000000000000" pitchFamily="50" charset="-34"/>
                <a:ea typeface="CS PraKas" panose="02000503000000000000" pitchFamily="50" charset="-34"/>
                <a:cs typeface="CS PraKas" panose="02000503000000000000" pitchFamily="50" charset="-34"/>
              </a:rPr>
              <a:t>สาขาวิชาคณิตศาสตร์ คณะวิทยาศาสตร์และเทคโนโลยี</a:t>
            </a:r>
            <a:endParaRPr lang="en-US" sz="1200" spc="300" dirty="0" smtClean="0">
              <a:solidFill>
                <a:schemeClr val="bg1">
                  <a:lumMod val="75000"/>
                </a:schemeClr>
              </a:solidFill>
              <a:latin typeface="CS PraKas" panose="02000503000000000000" pitchFamily="50" charset="-34"/>
              <a:ea typeface="CS PraKas" panose="02000503000000000000" pitchFamily="50" charset="-34"/>
              <a:cs typeface="CS PraKas" panose="02000503000000000000" pitchFamily="50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0" y="-1"/>
            <a:ext cx="9144000" cy="1382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rgbClr val="1320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27" y="980728"/>
            <a:ext cx="6677025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35" y="1903953"/>
            <a:ext cx="260032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098" y="2414514"/>
            <a:ext cx="5495925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869" y="3344788"/>
            <a:ext cx="4962525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052" y="4396333"/>
            <a:ext cx="5553075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กลุ่ม 9"/>
          <p:cNvGrpSpPr/>
          <p:nvPr/>
        </p:nvGrpSpPr>
        <p:grpSpPr>
          <a:xfrm>
            <a:off x="6289566" y="141684"/>
            <a:ext cx="2488610" cy="789137"/>
            <a:chOff x="6264514" y="704704"/>
            <a:chExt cx="2488610" cy="789137"/>
          </a:xfrm>
        </p:grpSpPr>
        <p:pic>
          <p:nvPicPr>
            <p:cNvPr id="13" name="รูปภาพ 12"/>
            <p:cNvPicPr>
              <a:picLocks noChangeAspect="1"/>
            </p:cNvPicPr>
            <p:nvPr/>
          </p:nvPicPr>
          <p:blipFill>
            <a:blip r:embed="rId7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7970" y="704704"/>
              <a:ext cx="615154" cy="789137"/>
            </a:xfrm>
            <a:prstGeom prst="rect">
              <a:avLst/>
            </a:prstGeom>
          </p:spPr>
        </p:pic>
        <p:sp>
          <p:nvSpPr>
            <p:cNvPr id="14" name="กล่องข้อความ 13"/>
            <p:cNvSpPr txBox="1"/>
            <p:nvPr/>
          </p:nvSpPr>
          <p:spPr>
            <a:xfrm>
              <a:off x="6264514" y="787664"/>
              <a:ext cx="1923925" cy="5616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dirty="0" smtClean="0">
                  <a:solidFill>
                    <a:schemeClr val="bg1">
                      <a:lumMod val="75000"/>
                    </a:schemeClr>
                  </a:solidFill>
                </a:rPr>
                <a:t>มหาวิทยาลัยราช</a:t>
              </a:r>
              <a:r>
                <a:rPr lang="th-TH" sz="1800" dirty="0" err="1" smtClean="0">
                  <a:solidFill>
                    <a:schemeClr val="bg1">
                      <a:lumMod val="75000"/>
                    </a:schemeClr>
                  </a:solidFill>
                </a:rPr>
                <a:t>ภัฏ</a:t>
              </a:r>
              <a:r>
                <a:rPr lang="th-TH" sz="1800" dirty="0" smtClean="0">
                  <a:solidFill>
                    <a:schemeClr val="bg1">
                      <a:lumMod val="75000"/>
                    </a:schemeClr>
                  </a:solidFill>
                </a:rPr>
                <a:t>นครปฐม</a:t>
              </a:r>
            </a:p>
            <a:p>
              <a:r>
                <a:rPr lang="en-US" sz="1250" dirty="0" err="1" smtClean="0">
                  <a:solidFill>
                    <a:schemeClr val="bg1">
                      <a:lumMod val="75000"/>
                    </a:schemeClr>
                  </a:solidFill>
                </a:rPr>
                <a:t>Nakhon</a:t>
              </a:r>
              <a:r>
                <a:rPr lang="en-US" sz="1250" dirty="0" smtClean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en-US" sz="1250" dirty="0" err="1" smtClean="0">
                  <a:solidFill>
                    <a:schemeClr val="bg1">
                      <a:lumMod val="75000"/>
                    </a:schemeClr>
                  </a:solidFill>
                </a:rPr>
                <a:t>Pathom</a:t>
              </a:r>
              <a:r>
                <a:rPr lang="en-US" sz="1250" dirty="0" smtClean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en-US" sz="1250" dirty="0" err="1" smtClean="0">
                  <a:solidFill>
                    <a:schemeClr val="bg1">
                      <a:lumMod val="75000"/>
                    </a:schemeClr>
                  </a:solidFill>
                </a:rPr>
                <a:t>Rajabhat</a:t>
              </a:r>
              <a:r>
                <a:rPr lang="en-US" sz="1250" dirty="0" smtClean="0">
                  <a:solidFill>
                    <a:schemeClr val="bg1">
                      <a:lumMod val="75000"/>
                    </a:schemeClr>
                  </a:solidFill>
                </a:rPr>
                <a:t> University</a:t>
              </a:r>
              <a:endParaRPr lang="th-TH" sz="125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05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4239256" y="6495433"/>
            <a:ext cx="5256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spc="300" dirty="0" smtClean="0">
                <a:solidFill>
                  <a:schemeClr val="bg1">
                    <a:lumMod val="75000"/>
                  </a:schemeClr>
                </a:solidFill>
                <a:latin typeface="CS PraKas" panose="02000503000000000000" pitchFamily="50" charset="-34"/>
                <a:ea typeface="CS PraKas" panose="02000503000000000000" pitchFamily="50" charset="-34"/>
                <a:cs typeface="CS PraKas" panose="02000503000000000000" pitchFamily="50" charset="-34"/>
              </a:rPr>
              <a:t>สาขาวิชาคณิตศาสตร์ คณะวิทยาศาสตร์และเทคโนโลยี</a:t>
            </a:r>
            <a:endParaRPr lang="en-US" sz="1200" spc="300" dirty="0" smtClean="0">
              <a:solidFill>
                <a:schemeClr val="bg1">
                  <a:lumMod val="75000"/>
                </a:schemeClr>
              </a:solidFill>
              <a:latin typeface="CS PraKas" panose="02000503000000000000" pitchFamily="50" charset="-34"/>
              <a:ea typeface="CS PraKas" panose="02000503000000000000" pitchFamily="50" charset="-34"/>
              <a:cs typeface="CS PraKas" panose="02000503000000000000" pitchFamily="50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0" y="-1"/>
            <a:ext cx="9144000" cy="1382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rgbClr val="1320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75"/>
            <a:ext cx="6838950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กลุ่ม 5"/>
          <p:cNvGrpSpPr/>
          <p:nvPr/>
        </p:nvGrpSpPr>
        <p:grpSpPr>
          <a:xfrm>
            <a:off x="729818" y="974192"/>
            <a:ext cx="4346238" cy="438584"/>
            <a:chOff x="899592" y="673757"/>
            <a:chExt cx="4245996" cy="438584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899592" y="673757"/>
              <a:ext cx="4245996" cy="438584"/>
              <a:chOff x="899592" y="673757"/>
              <a:chExt cx="4245996" cy="438584"/>
            </a:xfrm>
          </p:grpSpPr>
          <p:sp>
            <p:nvSpPr>
              <p:cNvPr id="9" name="สี่เหลี่ยมผืนผ้ามุมมน 8"/>
              <p:cNvSpPr/>
              <p:nvPr/>
            </p:nvSpPr>
            <p:spPr>
              <a:xfrm>
                <a:off x="925119" y="673757"/>
                <a:ext cx="4220469" cy="438583"/>
              </a:xfrm>
              <a:prstGeom prst="roundRect">
                <a:avLst>
                  <a:gd name="adj" fmla="val 14563"/>
                </a:avLst>
              </a:prstGeom>
              <a:solidFill>
                <a:srgbClr val="4BB4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0" name="สี่เหลี่ยมผืนผ้า 9"/>
              <p:cNvSpPr/>
              <p:nvPr/>
            </p:nvSpPr>
            <p:spPr>
              <a:xfrm>
                <a:off x="899592" y="673757"/>
                <a:ext cx="249766" cy="438584"/>
              </a:xfrm>
              <a:prstGeom prst="rect">
                <a:avLst/>
              </a:prstGeom>
              <a:solidFill>
                <a:srgbClr val="213F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8" name="TextBox 3"/>
            <p:cNvSpPr txBox="1"/>
            <p:nvPr/>
          </p:nvSpPr>
          <p:spPr>
            <a:xfrm>
              <a:off x="1161865" y="698809"/>
              <a:ext cx="37726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213F49"/>
                  </a:solidFill>
                  <a:latin typeface="CS PraKas" panose="02000503000000000000" pitchFamily="50" charset="-34"/>
                  <a:ea typeface="CS PraKas" panose="02000503000000000000" pitchFamily="50" charset="-34"/>
                  <a:cs typeface="CS PraKas" panose="02000503000000000000" pitchFamily="50" charset="-34"/>
                </a:rPr>
                <a:t>3.5 </a:t>
              </a:r>
              <a:r>
                <a:rPr lang="th-TH" sz="2000" b="1" dirty="0" smtClean="0">
                  <a:solidFill>
                    <a:srgbClr val="213F49"/>
                  </a:solidFill>
                  <a:latin typeface="CS PraKas" panose="02000503000000000000" pitchFamily="50" charset="-34"/>
                  <a:ea typeface="CS PraKas" panose="02000503000000000000" pitchFamily="50" charset="-34"/>
                  <a:cs typeface="CS PraKas" panose="02000503000000000000" pitchFamily="50" charset="-34"/>
                </a:rPr>
                <a:t>อนุพันธ์ของฟังก์ชันโดยปริยาย</a:t>
              </a:r>
              <a:endParaRPr lang="th-TH" sz="2000" b="1" dirty="0">
                <a:solidFill>
                  <a:srgbClr val="213F49"/>
                </a:solidFill>
                <a:latin typeface="CS PraKas" panose="02000503000000000000" pitchFamily="50" charset="-34"/>
                <a:ea typeface="CS PraKas" panose="02000503000000000000" pitchFamily="50" charset="-34"/>
                <a:cs typeface="CS PraKas" panose="02000503000000000000" pitchFamily="50" charset="-34"/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752" y="3043908"/>
            <a:ext cx="594360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4149080"/>
            <a:ext cx="664845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154" y="5213573"/>
            <a:ext cx="539115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กลุ่ม 13"/>
          <p:cNvGrpSpPr/>
          <p:nvPr/>
        </p:nvGrpSpPr>
        <p:grpSpPr>
          <a:xfrm>
            <a:off x="6289566" y="141684"/>
            <a:ext cx="2488610" cy="789137"/>
            <a:chOff x="6264514" y="704704"/>
            <a:chExt cx="2488610" cy="789137"/>
          </a:xfrm>
        </p:grpSpPr>
        <p:pic>
          <p:nvPicPr>
            <p:cNvPr id="15" name="รูปภาพ 14"/>
            <p:cNvPicPr>
              <a:picLocks noChangeAspect="1"/>
            </p:cNvPicPr>
            <p:nvPr/>
          </p:nvPicPr>
          <p:blipFill>
            <a:blip r:embed="rId6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7970" y="704704"/>
              <a:ext cx="615154" cy="789137"/>
            </a:xfrm>
            <a:prstGeom prst="rect">
              <a:avLst/>
            </a:prstGeom>
          </p:spPr>
        </p:pic>
        <p:sp>
          <p:nvSpPr>
            <p:cNvPr id="16" name="กล่องข้อความ 15"/>
            <p:cNvSpPr txBox="1"/>
            <p:nvPr/>
          </p:nvSpPr>
          <p:spPr>
            <a:xfrm>
              <a:off x="6264514" y="787664"/>
              <a:ext cx="1923925" cy="5616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dirty="0" smtClean="0">
                  <a:solidFill>
                    <a:schemeClr val="bg1">
                      <a:lumMod val="75000"/>
                    </a:schemeClr>
                  </a:solidFill>
                </a:rPr>
                <a:t>มหาวิทยาลัยราช</a:t>
              </a:r>
              <a:r>
                <a:rPr lang="th-TH" sz="1800" dirty="0" err="1" smtClean="0">
                  <a:solidFill>
                    <a:schemeClr val="bg1">
                      <a:lumMod val="75000"/>
                    </a:schemeClr>
                  </a:solidFill>
                </a:rPr>
                <a:t>ภัฏ</a:t>
              </a:r>
              <a:r>
                <a:rPr lang="th-TH" sz="1800" dirty="0" smtClean="0">
                  <a:solidFill>
                    <a:schemeClr val="bg1">
                      <a:lumMod val="75000"/>
                    </a:schemeClr>
                  </a:solidFill>
                </a:rPr>
                <a:t>นครปฐม</a:t>
              </a:r>
            </a:p>
            <a:p>
              <a:r>
                <a:rPr lang="en-US" sz="1250" dirty="0" err="1" smtClean="0">
                  <a:solidFill>
                    <a:schemeClr val="bg1">
                      <a:lumMod val="75000"/>
                    </a:schemeClr>
                  </a:solidFill>
                </a:rPr>
                <a:t>Nakhon</a:t>
              </a:r>
              <a:r>
                <a:rPr lang="en-US" sz="1250" dirty="0" smtClean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en-US" sz="1250" dirty="0" err="1" smtClean="0">
                  <a:solidFill>
                    <a:schemeClr val="bg1">
                      <a:lumMod val="75000"/>
                    </a:schemeClr>
                  </a:solidFill>
                </a:rPr>
                <a:t>Pathom</a:t>
              </a:r>
              <a:r>
                <a:rPr lang="en-US" sz="1250" dirty="0" smtClean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en-US" sz="1250" dirty="0" err="1" smtClean="0">
                  <a:solidFill>
                    <a:schemeClr val="bg1">
                      <a:lumMod val="75000"/>
                    </a:schemeClr>
                  </a:solidFill>
                </a:rPr>
                <a:t>Rajabhat</a:t>
              </a:r>
              <a:r>
                <a:rPr lang="en-US" sz="1250" dirty="0" smtClean="0">
                  <a:solidFill>
                    <a:schemeClr val="bg1">
                      <a:lumMod val="75000"/>
                    </a:schemeClr>
                  </a:solidFill>
                </a:rPr>
                <a:t> University</a:t>
              </a:r>
              <a:endParaRPr lang="th-TH" sz="125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461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4239256" y="6495433"/>
            <a:ext cx="5256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spc="300" dirty="0" smtClean="0">
                <a:solidFill>
                  <a:schemeClr val="bg1">
                    <a:lumMod val="75000"/>
                  </a:schemeClr>
                </a:solidFill>
                <a:latin typeface="CS PraKas" panose="02000503000000000000" pitchFamily="50" charset="-34"/>
                <a:ea typeface="CS PraKas" panose="02000503000000000000" pitchFamily="50" charset="-34"/>
                <a:cs typeface="CS PraKas" panose="02000503000000000000" pitchFamily="50" charset="-34"/>
              </a:rPr>
              <a:t>สาขาวิชาคณิตศาสตร์ คณะวิทยาศาสตร์และเทคโนโลยี</a:t>
            </a:r>
            <a:endParaRPr lang="en-US" sz="1200" spc="300" dirty="0" smtClean="0">
              <a:solidFill>
                <a:schemeClr val="bg1">
                  <a:lumMod val="75000"/>
                </a:schemeClr>
              </a:solidFill>
              <a:latin typeface="CS PraKas" panose="02000503000000000000" pitchFamily="50" charset="-34"/>
              <a:ea typeface="CS PraKas" panose="02000503000000000000" pitchFamily="50" charset="-34"/>
              <a:cs typeface="CS PraKas" panose="02000503000000000000" pitchFamily="50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0" y="-1"/>
            <a:ext cx="9144000" cy="1382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rgbClr val="1320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41" y="908720"/>
            <a:ext cx="459105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41" y="2268893"/>
            <a:ext cx="345757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13" y="2597840"/>
            <a:ext cx="500062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629" y="3233514"/>
            <a:ext cx="5400675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839" y="4209256"/>
            <a:ext cx="344805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451" y="4641304"/>
            <a:ext cx="547687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กลุ่ม 12"/>
          <p:cNvGrpSpPr/>
          <p:nvPr/>
        </p:nvGrpSpPr>
        <p:grpSpPr>
          <a:xfrm>
            <a:off x="6289566" y="141684"/>
            <a:ext cx="2488610" cy="789137"/>
            <a:chOff x="6264514" y="704704"/>
            <a:chExt cx="2488610" cy="789137"/>
          </a:xfrm>
        </p:grpSpPr>
        <p:pic>
          <p:nvPicPr>
            <p:cNvPr id="14" name="รูปภาพ 13"/>
            <p:cNvPicPr>
              <a:picLocks noChangeAspect="1"/>
            </p:cNvPicPr>
            <p:nvPr/>
          </p:nvPicPr>
          <p:blipFill>
            <a:blip r:embed="rId8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7970" y="704704"/>
              <a:ext cx="615154" cy="789137"/>
            </a:xfrm>
            <a:prstGeom prst="rect">
              <a:avLst/>
            </a:prstGeom>
          </p:spPr>
        </p:pic>
        <p:sp>
          <p:nvSpPr>
            <p:cNvPr id="15" name="กล่องข้อความ 14"/>
            <p:cNvSpPr txBox="1"/>
            <p:nvPr/>
          </p:nvSpPr>
          <p:spPr>
            <a:xfrm>
              <a:off x="6264514" y="787664"/>
              <a:ext cx="1923925" cy="5616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dirty="0" smtClean="0">
                  <a:solidFill>
                    <a:schemeClr val="bg1">
                      <a:lumMod val="75000"/>
                    </a:schemeClr>
                  </a:solidFill>
                </a:rPr>
                <a:t>มหาวิทยาลัยราช</a:t>
              </a:r>
              <a:r>
                <a:rPr lang="th-TH" sz="1800" dirty="0" err="1" smtClean="0">
                  <a:solidFill>
                    <a:schemeClr val="bg1">
                      <a:lumMod val="75000"/>
                    </a:schemeClr>
                  </a:solidFill>
                </a:rPr>
                <a:t>ภัฏ</a:t>
              </a:r>
              <a:r>
                <a:rPr lang="th-TH" sz="1800" dirty="0" smtClean="0">
                  <a:solidFill>
                    <a:schemeClr val="bg1">
                      <a:lumMod val="75000"/>
                    </a:schemeClr>
                  </a:solidFill>
                </a:rPr>
                <a:t>นครปฐม</a:t>
              </a:r>
            </a:p>
            <a:p>
              <a:r>
                <a:rPr lang="en-US" sz="1250" dirty="0" err="1" smtClean="0">
                  <a:solidFill>
                    <a:schemeClr val="bg1">
                      <a:lumMod val="75000"/>
                    </a:schemeClr>
                  </a:solidFill>
                </a:rPr>
                <a:t>Nakhon</a:t>
              </a:r>
              <a:r>
                <a:rPr lang="en-US" sz="1250" dirty="0" smtClean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en-US" sz="1250" dirty="0" err="1" smtClean="0">
                  <a:solidFill>
                    <a:schemeClr val="bg1">
                      <a:lumMod val="75000"/>
                    </a:schemeClr>
                  </a:solidFill>
                </a:rPr>
                <a:t>Pathom</a:t>
              </a:r>
              <a:r>
                <a:rPr lang="en-US" sz="1250" dirty="0" smtClean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en-US" sz="1250" dirty="0" err="1" smtClean="0">
                  <a:solidFill>
                    <a:schemeClr val="bg1">
                      <a:lumMod val="75000"/>
                    </a:schemeClr>
                  </a:solidFill>
                </a:rPr>
                <a:t>Rajabhat</a:t>
              </a:r>
              <a:r>
                <a:rPr lang="en-US" sz="1250" dirty="0" smtClean="0">
                  <a:solidFill>
                    <a:schemeClr val="bg1">
                      <a:lumMod val="75000"/>
                    </a:schemeClr>
                  </a:solidFill>
                </a:rPr>
                <a:t> University</a:t>
              </a:r>
              <a:endParaRPr lang="th-TH" sz="125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05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4239256" y="6495433"/>
            <a:ext cx="5256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spc="300" dirty="0" smtClean="0">
                <a:solidFill>
                  <a:schemeClr val="bg1">
                    <a:lumMod val="75000"/>
                  </a:schemeClr>
                </a:solidFill>
                <a:latin typeface="CS PraKas" panose="02000503000000000000" pitchFamily="50" charset="-34"/>
                <a:ea typeface="CS PraKas" panose="02000503000000000000" pitchFamily="50" charset="-34"/>
                <a:cs typeface="CS PraKas" panose="02000503000000000000" pitchFamily="50" charset="-34"/>
              </a:rPr>
              <a:t>สาขาวิชาคณิตศาสตร์ คณะวิทยาศาสตร์และเทคโนโลยี</a:t>
            </a:r>
            <a:endParaRPr lang="en-US" sz="1200" spc="300" dirty="0" smtClean="0">
              <a:solidFill>
                <a:schemeClr val="bg1">
                  <a:lumMod val="75000"/>
                </a:schemeClr>
              </a:solidFill>
              <a:latin typeface="CS PraKas" panose="02000503000000000000" pitchFamily="50" charset="-34"/>
              <a:ea typeface="CS PraKas" panose="02000503000000000000" pitchFamily="50" charset="-34"/>
              <a:cs typeface="CS PraKas" panose="02000503000000000000" pitchFamily="50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0" y="-1"/>
            <a:ext cx="9144000" cy="1382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rgbClr val="1320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908720"/>
            <a:ext cx="2857500" cy="476250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464865"/>
            <a:ext cx="7258050" cy="885825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3160" y="2420119"/>
            <a:ext cx="3581400" cy="504825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4072" y="2933700"/>
            <a:ext cx="2628900" cy="495300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521" y="3425180"/>
            <a:ext cx="7524750" cy="723900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04764" y="4172694"/>
            <a:ext cx="4257675" cy="552450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62064" y="4796383"/>
            <a:ext cx="2000250" cy="504825"/>
          </a:xfrm>
          <a:prstGeom prst="rect">
            <a:avLst/>
          </a:prstGeom>
        </p:spPr>
      </p:pic>
      <p:pic>
        <p:nvPicPr>
          <p:cNvPr id="13" name="รูปภาพ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7204" y="5293196"/>
            <a:ext cx="7362825" cy="800100"/>
          </a:xfrm>
          <a:prstGeom prst="rect">
            <a:avLst/>
          </a:prstGeom>
        </p:spPr>
      </p:pic>
      <p:grpSp>
        <p:nvGrpSpPr>
          <p:cNvPr id="14" name="กลุ่ม 13"/>
          <p:cNvGrpSpPr/>
          <p:nvPr/>
        </p:nvGrpSpPr>
        <p:grpSpPr>
          <a:xfrm>
            <a:off x="6289566" y="141684"/>
            <a:ext cx="2488610" cy="789137"/>
            <a:chOff x="6264514" y="704704"/>
            <a:chExt cx="2488610" cy="789137"/>
          </a:xfrm>
        </p:grpSpPr>
        <p:pic>
          <p:nvPicPr>
            <p:cNvPr id="15" name="รูปภาพ 14"/>
            <p:cNvPicPr>
              <a:picLocks noChangeAspect="1"/>
            </p:cNvPicPr>
            <p:nvPr/>
          </p:nvPicPr>
          <p:blipFill>
            <a:blip r:embed="rId10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7970" y="704704"/>
              <a:ext cx="615154" cy="789137"/>
            </a:xfrm>
            <a:prstGeom prst="rect">
              <a:avLst/>
            </a:prstGeom>
          </p:spPr>
        </p:pic>
        <p:sp>
          <p:nvSpPr>
            <p:cNvPr id="16" name="กล่องข้อความ 15"/>
            <p:cNvSpPr txBox="1"/>
            <p:nvPr/>
          </p:nvSpPr>
          <p:spPr>
            <a:xfrm>
              <a:off x="6264514" y="787664"/>
              <a:ext cx="1923925" cy="5616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dirty="0" smtClean="0">
                  <a:solidFill>
                    <a:schemeClr val="bg1">
                      <a:lumMod val="75000"/>
                    </a:schemeClr>
                  </a:solidFill>
                </a:rPr>
                <a:t>มหาวิทยาลัยราช</a:t>
              </a:r>
              <a:r>
                <a:rPr lang="th-TH" sz="1800" dirty="0" err="1" smtClean="0">
                  <a:solidFill>
                    <a:schemeClr val="bg1">
                      <a:lumMod val="75000"/>
                    </a:schemeClr>
                  </a:solidFill>
                </a:rPr>
                <a:t>ภัฏ</a:t>
              </a:r>
              <a:r>
                <a:rPr lang="th-TH" sz="1800" dirty="0" smtClean="0">
                  <a:solidFill>
                    <a:schemeClr val="bg1">
                      <a:lumMod val="75000"/>
                    </a:schemeClr>
                  </a:solidFill>
                </a:rPr>
                <a:t>นครปฐม</a:t>
              </a:r>
            </a:p>
            <a:p>
              <a:r>
                <a:rPr lang="en-US" sz="1250" dirty="0" err="1" smtClean="0">
                  <a:solidFill>
                    <a:schemeClr val="bg1">
                      <a:lumMod val="75000"/>
                    </a:schemeClr>
                  </a:solidFill>
                </a:rPr>
                <a:t>Nakhon</a:t>
              </a:r>
              <a:r>
                <a:rPr lang="en-US" sz="1250" dirty="0" smtClean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en-US" sz="1250" dirty="0" err="1" smtClean="0">
                  <a:solidFill>
                    <a:schemeClr val="bg1">
                      <a:lumMod val="75000"/>
                    </a:schemeClr>
                  </a:solidFill>
                </a:rPr>
                <a:t>Pathom</a:t>
              </a:r>
              <a:r>
                <a:rPr lang="en-US" sz="1250" dirty="0" smtClean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en-US" sz="1250" dirty="0" err="1" smtClean="0">
                  <a:solidFill>
                    <a:schemeClr val="bg1">
                      <a:lumMod val="75000"/>
                    </a:schemeClr>
                  </a:solidFill>
                </a:rPr>
                <a:t>Rajabhat</a:t>
              </a:r>
              <a:r>
                <a:rPr lang="en-US" sz="1250" dirty="0" smtClean="0">
                  <a:solidFill>
                    <a:schemeClr val="bg1">
                      <a:lumMod val="75000"/>
                    </a:schemeClr>
                  </a:solidFill>
                </a:rPr>
                <a:t> University</a:t>
              </a:r>
              <a:endParaRPr lang="th-TH" sz="125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380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4239256" y="6495433"/>
            <a:ext cx="5256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spc="300" dirty="0" smtClean="0">
                <a:solidFill>
                  <a:schemeClr val="bg1">
                    <a:lumMod val="75000"/>
                  </a:schemeClr>
                </a:solidFill>
                <a:latin typeface="CS PraKas" panose="02000503000000000000" pitchFamily="50" charset="-34"/>
                <a:ea typeface="CS PraKas" panose="02000503000000000000" pitchFamily="50" charset="-34"/>
                <a:cs typeface="CS PraKas" panose="02000503000000000000" pitchFamily="50" charset="-34"/>
              </a:rPr>
              <a:t>สาขาวิชาคณิตศาสตร์ คณะวิทยาศาสตร์และเทคโนโลยี</a:t>
            </a:r>
            <a:endParaRPr lang="en-US" sz="1200" spc="300" dirty="0" smtClean="0">
              <a:solidFill>
                <a:schemeClr val="bg1">
                  <a:lumMod val="75000"/>
                </a:schemeClr>
              </a:solidFill>
              <a:latin typeface="CS PraKas" panose="02000503000000000000" pitchFamily="50" charset="-34"/>
              <a:ea typeface="CS PraKas" panose="02000503000000000000" pitchFamily="50" charset="-34"/>
              <a:cs typeface="CS PraKas" panose="02000503000000000000" pitchFamily="50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0" y="-1"/>
            <a:ext cx="9144000" cy="1382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rgbClr val="1320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677" y="960909"/>
            <a:ext cx="65436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878" y="3877107"/>
            <a:ext cx="34004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802" y="4381932"/>
            <a:ext cx="33718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507" y="4842633"/>
            <a:ext cx="45434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719" y="5403304"/>
            <a:ext cx="54387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677" y="1644749"/>
            <a:ext cx="340042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74" y="2345589"/>
            <a:ext cx="3057525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กลุ่ม 12"/>
          <p:cNvGrpSpPr/>
          <p:nvPr/>
        </p:nvGrpSpPr>
        <p:grpSpPr>
          <a:xfrm>
            <a:off x="6289566" y="141684"/>
            <a:ext cx="2488610" cy="789137"/>
            <a:chOff x="6264514" y="704704"/>
            <a:chExt cx="2488610" cy="789137"/>
          </a:xfrm>
        </p:grpSpPr>
        <p:pic>
          <p:nvPicPr>
            <p:cNvPr id="16" name="รูปภาพ 15"/>
            <p:cNvPicPr>
              <a:picLocks noChangeAspect="1"/>
            </p:cNvPicPr>
            <p:nvPr/>
          </p:nvPicPr>
          <p:blipFill>
            <a:blip r:embed="rId9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7970" y="704704"/>
              <a:ext cx="615154" cy="789137"/>
            </a:xfrm>
            <a:prstGeom prst="rect">
              <a:avLst/>
            </a:prstGeom>
          </p:spPr>
        </p:pic>
        <p:sp>
          <p:nvSpPr>
            <p:cNvPr id="17" name="กล่องข้อความ 16"/>
            <p:cNvSpPr txBox="1"/>
            <p:nvPr/>
          </p:nvSpPr>
          <p:spPr>
            <a:xfrm>
              <a:off x="6264514" y="787664"/>
              <a:ext cx="1923925" cy="5616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dirty="0" smtClean="0">
                  <a:solidFill>
                    <a:schemeClr val="bg1">
                      <a:lumMod val="75000"/>
                    </a:schemeClr>
                  </a:solidFill>
                </a:rPr>
                <a:t>มหาวิทยาลัยราช</a:t>
              </a:r>
              <a:r>
                <a:rPr lang="th-TH" sz="1800" dirty="0" err="1" smtClean="0">
                  <a:solidFill>
                    <a:schemeClr val="bg1">
                      <a:lumMod val="75000"/>
                    </a:schemeClr>
                  </a:solidFill>
                </a:rPr>
                <a:t>ภัฏ</a:t>
              </a:r>
              <a:r>
                <a:rPr lang="th-TH" sz="1800" dirty="0" smtClean="0">
                  <a:solidFill>
                    <a:schemeClr val="bg1">
                      <a:lumMod val="75000"/>
                    </a:schemeClr>
                  </a:solidFill>
                </a:rPr>
                <a:t>นครปฐม</a:t>
              </a:r>
            </a:p>
            <a:p>
              <a:r>
                <a:rPr lang="en-US" sz="1250" dirty="0" err="1" smtClean="0">
                  <a:solidFill>
                    <a:schemeClr val="bg1">
                      <a:lumMod val="75000"/>
                    </a:schemeClr>
                  </a:solidFill>
                </a:rPr>
                <a:t>Nakhon</a:t>
              </a:r>
              <a:r>
                <a:rPr lang="en-US" sz="1250" dirty="0" smtClean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en-US" sz="1250" dirty="0" err="1" smtClean="0">
                  <a:solidFill>
                    <a:schemeClr val="bg1">
                      <a:lumMod val="75000"/>
                    </a:schemeClr>
                  </a:solidFill>
                </a:rPr>
                <a:t>Pathom</a:t>
              </a:r>
              <a:r>
                <a:rPr lang="en-US" sz="1250" dirty="0" smtClean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en-US" sz="1250" dirty="0" err="1" smtClean="0">
                  <a:solidFill>
                    <a:schemeClr val="bg1">
                      <a:lumMod val="75000"/>
                    </a:schemeClr>
                  </a:solidFill>
                </a:rPr>
                <a:t>Rajabhat</a:t>
              </a:r>
              <a:r>
                <a:rPr lang="en-US" sz="1250" dirty="0" smtClean="0">
                  <a:solidFill>
                    <a:schemeClr val="bg1">
                      <a:lumMod val="75000"/>
                    </a:schemeClr>
                  </a:solidFill>
                </a:rPr>
                <a:t> University</a:t>
              </a:r>
              <a:endParaRPr lang="th-TH" sz="125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895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4239256" y="6495433"/>
            <a:ext cx="5256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spc="300" dirty="0" smtClean="0">
                <a:solidFill>
                  <a:schemeClr val="bg1">
                    <a:lumMod val="75000"/>
                  </a:schemeClr>
                </a:solidFill>
                <a:latin typeface="CS PraKas" panose="02000503000000000000" pitchFamily="50" charset="-34"/>
                <a:ea typeface="CS PraKas" panose="02000503000000000000" pitchFamily="50" charset="-34"/>
                <a:cs typeface="CS PraKas" panose="02000503000000000000" pitchFamily="50" charset="-34"/>
              </a:rPr>
              <a:t>สาขาวิชาคณิตศาสตร์ คณะวิทยาศาสตร์และเทคโนโลยี</a:t>
            </a:r>
            <a:endParaRPr lang="en-US" sz="1200" spc="300" dirty="0" smtClean="0">
              <a:solidFill>
                <a:schemeClr val="bg1">
                  <a:lumMod val="75000"/>
                </a:schemeClr>
              </a:solidFill>
              <a:latin typeface="CS PraKas" panose="02000503000000000000" pitchFamily="50" charset="-34"/>
              <a:ea typeface="CS PraKas" panose="02000503000000000000" pitchFamily="50" charset="-34"/>
              <a:cs typeface="CS PraKas" panose="02000503000000000000" pitchFamily="50" charset="-34"/>
            </a:endParaRPr>
          </a:p>
        </p:txBody>
      </p:sp>
      <p:grpSp>
        <p:nvGrpSpPr>
          <p:cNvPr id="13" name="กลุ่ม 12"/>
          <p:cNvGrpSpPr/>
          <p:nvPr/>
        </p:nvGrpSpPr>
        <p:grpSpPr>
          <a:xfrm>
            <a:off x="3229375" y="3356992"/>
            <a:ext cx="2664527" cy="554637"/>
            <a:chOff x="925119" y="673757"/>
            <a:chExt cx="2664527" cy="554637"/>
          </a:xfrm>
        </p:grpSpPr>
        <p:sp>
          <p:nvSpPr>
            <p:cNvPr id="16" name="สี่เหลี่ยมผืนผ้ามุมมน 15"/>
            <p:cNvSpPr/>
            <p:nvPr/>
          </p:nvSpPr>
          <p:spPr>
            <a:xfrm>
              <a:off x="925119" y="673757"/>
              <a:ext cx="2664527" cy="542111"/>
            </a:xfrm>
            <a:prstGeom prst="roundRect">
              <a:avLst>
                <a:gd name="adj" fmla="val 14563"/>
              </a:avLst>
            </a:prstGeom>
            <a:solidFill>
              <a:srgbClr val="4BB4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5" name="TextBox 4"/>
            <p:cNvSpPr txBox="1"/>
            <p:nvPr/>
          </p:nvSpPr>
          <p:spPr>
            <a:xfrm>
              <a:off x="1513234" y="705174"/>
              <a:ext cx="17657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dirty="0" smtClean="0">
                  <a:solidFill>
                    <a:srgbClr val="213F49"/>
                  </a:solidFill>
                  <a:latin typeface="CS PraKas" panose="02000503000000000000" pitchFamily="50" charset="-34"/>
                  <a:ea typeface="CS PraKas" panose="02000503000000000000" pitchFamily="50" charset="-34"/>
                  <a:cs typeface="CS PraKas" panose="02000503000000000000" pitchFamily="50" charset="-34"/>
                </a:rPr>
                <a:t>จบบทที่ </a:t>
              </a:r>
              <a:r>
                <a:rPr lang="en-US" dirty="0" smtClean="0">
                  <a:solidFill>
                    <a:srgbClr val="213F49"/>
                  </a:solidFill>
                  <a:latin typeface="CS PraKas" panose="02000503000000000000" pitchFamily="50" charset="-34"/>
                  <a:ea typeface="CS PraKas" panose="02000503000000000000" pitchFamily="50" charset="-34"/>
                  <a:cs typeface="CS PraKas" panose="02000503000000000000" pitchFamily="50" charset="-34"/>
                </a:rPr>
                <a:t>3</a:t>
              </a:r>
              <a:r>
                <a:rPr lang="th-TH" dirty="0" smtClean="0">
                  <a:solidFill>
                    <a:srgbClr val="213F49"/>
                  </a:solidFill>
                  <a:latin typeface="CS PraKas" panose="02000503000000000000" pitchFamily="50" charset="-34"/>
                  <a:ea typeface="CS PraKas" panose="02000503000000000000" pitchFamily="50" charset="-34"/>
                  <a:cs typeface="CS PraKas" panose="02000503000000000000" pitchFamily="50" charset="-34"/>
                </a:rPr>
                <a:t> </a:t>
              </a:r>
              <a:endParaRPr lang="th-TH" dirty="0">
                <a:solidFill>
                  <a:srgbClr val="213F49"/>
                </a:solidFill>
                <a:latin typeface="CS PraKas" panose="02000503000000000000" pitchFamily="50" charset="-34"/>
                <a:ea typeface="CS PraKas" panose="02000503000000000000" pitchFamily="50" charset="-34"/>
                <a:cs typeface="CS PraKas" panose="02000503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567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4239256" y="6495433"/>
            <a:ext cx="5256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spc="300" dirty="0" smtClean="0">
                <a:solidFill>
                  <a:schemeClr val="bg1">
                    <a:lumMod val="75000"/>
                  </a:schemeClr>
                </a:solidFill>
                <a:latin typeface="CS PraKas" panose="02000503000000000000" pitchFamily="50" charset="-34"/>
                <a:ea typeface="CS PraKas" panose="02000503000000000000" pitchFamily="50" charset="-34"/>
                <a:cs typeface="CS PraKas" panose="02000503000000000000" pitchFamily="50" charset="-34"/>
              </a:rPr>
              <a:t>สาขาวิชาคณิตศาสตร์ คณะวิทยาศาสตร์และเทคโนโลยี</a:t>
            </a:r>
            <a:endParaRPr lang="en-US" sz="1200" spc="300" dirty="0" smtClean="0">
              <a:solidFill>
                <a:schemeClr val="bg1">
                  <a:lumMod val="75000"/>
                </a:schemeClr>
              </a:solidFill>
              <a:latin typeface="CS PraKas" panose="02000503000000000000" pitchFamily="50" charset="-34"/>
              <a:ea typeface="CS PraKas" panose="02000503000000000000" pitchFamily="50" charset="-34"/>
              <a:cs typeface="CS PraKas" panose="02000503000000000000" pitchFamily="50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0" y="-1"/>
            <a:ext cx="9144000" cy="1382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rgbClr val="1320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799314"/>
            <a:ext cx="5943600" cy="409575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406" y="1301831"/>
            <a:ext cx="5981700" cy="533400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1881436"/>
            <a:ext cx="6848475" cy="742950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568" y="2793454"/>
            <a:ext cx="7296150" cy="981075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350" y="3801566"/>
            <a:ext cx="7353300" cy="685800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4794" y="4488160"/>
            <a:ext cx="6267450" cy="381000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576" y="4832623"/>
            <a:ext cx="3333750" cy="600075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9592" y="5426468"/>
            <a:ext cx="7277100" cy="923925"/>
          </a:xfrm>
          <a:prstGeom prst="rect">
            <a:avLst/>
          </a:prstGeom>
        </p:spPr>
      </p:pic>
      <p:grpSp>
        <p:nvGrpSpPr>
          <p:cNvPr id="13" name="กลุ่ม 12"/>
          <p:cNvGrpSpPr/>
          <p:nvPr/>
        </p:nvGrpSpPr>
        <p:grpSpPr>
          <a:xfrm>
            <a:off x="6289566" y="141684"/>
            <a:ext cx="2488610" cy="789137"/>
            <a:chOff x="6264514" y="704704"/>
            <a:chExt cx="2488610" cy="789137"/>
          </a:xfrm>
        </p:grpSpPr>
        <p:pic>
          <p:nvPicPr>
            <p:cNvPr id="14" name="รูปภาพ 13"/>
            <p:cNvPicPr>
              <a:picLocks noChangeAspect="1"/>
            </p:cNvPicPr>
            <p:nvPr/>
          </p:nvPicPr>
          <p:blipFill>
            <a:blip r:embed="rId10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7970" y="704704"/>
              <a:ext cx="615154" cy="789137"/>
            </a:xfrm>
            <a:prstGeom prst="rect">
              <a:avLst/>
            </a:prstGeom>
          </p:spPr>
        </p:pic>
        <p:sp>
          <p:nvSpPr>
            <p:cNvPr id="15" name="กล่องข้อความ 14"/>
            <p:cNvSpPr txBox="1"/>
            <p:nvPr/>
          </p:nvSpPr>
          <p:spPr>
            <a:xfrm>
              <a:off x="6264514" y="787664"/>
              <a:ext cx="1923925" cy="5616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dirty="0" smtClean="0">
                  <a:solidFill>
                    <a:schemeClr val="bg1">
                      <a:lumMod val="75000"/>
                    </a:schemeClr>
                  </a:solidFill>
                </a:rPr>
                <a:t>มหาวิทยาลัยราช</a:t>
              </a:r>
              <a:r>
                <a:rPr lang="th-TH" sz="1800" dirty="0" err="1" smtClean="0">
                  <a:solidFill>
                    <a:schemeClr val="bg1">
                      <a:lumMod val="75000"/>
                    </a:schemeClr>
                  </a:solidFill>
                </a:rPr>
                <a:t>ภัฏ</a:t>
              </a:r>
              <a:r>
                <a:rPr lang="th-TH" sz="1800" dirty="0" smtClean="0">
                  <a:solidFill>
                    <a:schemeClr val="bg1">
                      <a:lumMod val="75000"/>
                    </a:schemeClr>
                  </a:solidFill>
                </a:rPr>
                <a:t>นครปฐม</a:t>
              </a:r>
            </a:p>
            <a:p>
              <a:r>
                <a:rPr lang="en-US" sz="1250" dirty="0" err="1" smtClean="0">
                  <a:solidFill>
                    <a:schemeClr val="bg1">
                      <a:lumMod val="75000"/>
                    </a:schemeClr>
                  </a:solidFill>
                </a:rPr>
                <a:t>Nakhon</a:t>
              </a:r>
              <a:r>
                <a:rPr lang="en-US" sz="1250" dirty="0" smtClean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en-US" sz="1250" dirty="0" err="1" smtClean="0">
                  <a:solidFill>
                    <a:schemeClr val="bg1">
                      <a:lumMod val="75000"/>
                    </a:schemeClr>
                  </a:solidFill>
                </a:rPr>
                <a:t>Pathom</a:t>
              </a:r>
              <a:r>
                <a:rPr lang="en-US" sz="1250" dirty="0" smtClean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en-US" sz="1250" dirty="0" err="1" smtClean="0">
                  <a:solidFill>
                    <a:schemeClr val="bg1">
                      <a:lumMod val="75000"/>
                    </a:schemeClr>
                  </a:solidFill>
                </a:rPr>
                <a:t>Rajabhat</a:t>
              </a:r>
              <a:r>
                <a:rPr lang="en-US" sz="1250" dirty="0" smtClean="0">
                  <a:solidFill>
                    <a:schemeClr val="bg1">
                      <a:lumMod val="75000"/>
                    </a:schemeClr>
                  </a:solidFill>
                </a:rPr>
                <a:t> University</a:t>
              </a:r>
              <a:endParaRPr lang="th-TH" sz="125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001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4239256" y="6495433"/>
            <a:ext cx="5256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spc="300" dirty="0" smtClean="0">
                <a:solidFill>
                  <a:schemeClr val="bg1">
                    <a:lumMod val="75000"/>
                  </a:schemeClr>
                </a:solidFill>
                <a:latin typeface="CS PraKas" panose="02000503000000000000" pitchFamily="50" charset="-34"/>
                <a:ea typeface="CS PraKas" panose="02000503000000000000" pitchFamily="50" charset="-34"/>
                <a:cs typeface="CS PraKas" panose="02000503000000000000" pitchFamily="50" charset="-34"/>
              </a:rPr>
              <a:t>สาขาวิชาคณิตศาสตร์ คณะวิทยาศาสตร์และเทคโนโลยี</a:t>
            </a:r>
            <a:endParaRPr lang="en-US" sz="1200" spc="300" dirty="0" smtClean="0">
              <a:solidFill>
                <a:schemeClr val="bg1">
                  <a:lumMod val="75000"/>
                </a:schemeClr>
              </a:solidFill>
              <a:latin typeface="CS PraKas" panose="02000503000000000000" pitchFamily="50" charset="-34"/>
              <a:ea typeface="CS PraKas" panose="02000503000000000000" pitchFamily="50" charset="-34"/>
              <a:cs typeface="CS PraKas" panose="02000503000000000000" pitchFamily="50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0" y="-1"/>
            <a:ext cx="9144000" cy="1382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rgbClr val="1320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374" y="830702"/>
            <a:ext cx="2543175" cy="733425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0121" y="1556947"/>
            <a:ext cx="1781175" cy="514350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359" y="2076677"/>
            <a:ext cx="7058025" cy="733425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680" y="2853660"/>
            <a:ext cx="5905500" cy="409575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5902" y="3987296"/>
            <a:ext cx="3095625" cy="809625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3550" y="3259563"/>
            <a:ext cx="5676900" cy="752475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15769" y="4838588"/>
            <a:ext cx="4010025" cy="571500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6652" y="5522415"/>
            <a:ext cx="6762750" cy="752475"/>
          </a:xfrm>
          <a:prstGeom prst="rect">
            <a:avLst/>
          </a:prstGeom>
        </p:spPr>
      </p:pic>
      <p:grpSp>
        <p:nvGrpSpPr>
          <p:cNvPr id="13" name="กลุ่ม 12"/>
          <p:cNvGrpSpPr/>
          <p:nvPr/>
        </p:nvGrpSpPr>
        <p:grpSpPr>
          <a:xfrm>
            <a:off x="6289566" y="141684"/>
            <a:ext cx="2488610" cy="789137"/>
            <a:chOff x="6264514" y="704704"/>
            <a:chExt cx="2488610" cy="789137"/>
          </a:xfrm>
        </p:grpSpPr>
        <p:pic>
          <p:nvPicPr>
            <p:cNvPr id="14" name="รูปภาพ 13"/>
            <p:cNvPicPr>
              <a:picLocks noChangeAspect="1"/>
            </p:cNvPicPr>
            <p:nvPr/>
          </p:nvPicPr>
          <p:blipFill>
            <a:blip r:embed="rId10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7970" y="704704"/>
              <a:ext cx="615154" cy="789137"/>
            </a:xfrm>
            <a:prstGeom prst="rect">
              <a:avLst/>
            </a:prstGeom>
          </p:spPr>
        </p:pic>
        <p:sp>
          <p:nvSpPr>
            <p:cNvPr id="15" name="กล่องข้อความ 14"/>
            <p:cNvSpPr txBox="1"/>
            <p:nvPr/>
          </p:nvSpPr>
          <p:spPr>
            <a:xfrm>
              <a:off x="6264514" y="787664"/>
              <a:ext cx="1923925" cy="5616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dirty="0" smtClean="0">
                  <a:solidFill>
                    <a:schemeClr val="bg1">
                      <a:lumMod val="75000"/>
                    </a:schemeClr>
                  </a:solidFill>
                </a:rPr>
                <a:t>มหาวิทยาลัยราช</a:t>
              </a:r>
              <a:r>
                <a:rPr lang="th-TH" sz="1800" dirty="0" err="1" smtClean="0">
                  <a:solidFill>
                    <a:schemeClr val="bg1">
                      <a:lumMod val="75000"/>
                    </a:schemeClr>
                  </a:solidFill>
                </a:rPr>
                <a:t>ภัฏ</a:t>
              </a:r>
              <a:r>
                <a:rPr lang="th-TH" sz="1800" dirty="0" smtClean="0">
                  <a:solidFill>
                    <a:schemeClr val="bg1">
                      <a:lumMod val="75000"/>
                    </a:schemeClr>
                  </a:solidFill>
                </a:rPr>
                <a:t>นครปฐม</a:t>
              </a:r>
            </a:p>
            <a:p>
              <a:r>
                <a:rPr lang="en-US" sz="1250" dirty="0" err="1" smtClean="0">
                  <a:solidFill>
                    <a:schemeClr val="bg1">
                      <a:lumMod val="75000"/>
                    </a:schemeClr>
                  </a:solidFill>
                </a:rPr>
                <a:t>Nakhon</a:t>
              </a:r>
              <a:r>
                <a:rPr lang="en-US" sz="1250" dirty="0" smtClean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en-US" sz="1250" dirty="0" err="1" smtClean="0">
                  <a:solidFill>
                    <a:schemeClr val="bg1">
                      <a:lumMod val="75000"/>
                    </a:schemeClr>
                  </a:solidFill>
                </a:rPr>
                <a:t>Pathom</a:t>
              </a:r>
              <a:r>
                <a:rPr lang="en-US" sz="1250" dirty="0" smtClean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en-US" sz="1250" dirty="0" err="1" smtClean="0">
                  <a:solidFill>
                    <a:schemeClr val="bg1">
                      <a:lumMod val="75000"/>
                    </a:schemeClr>
                  </a:solidFill>
                </a:rPr>
                <a:t>Rajabhat</a:t>
              </a:r>
              <a:r>
                <a:rPr lang="en-US" sz="1250" dirty="0" smtClean="0">
                  <a:solidFill>
                    <a:schemeClr val="bg1">
                      <a:lumMod val="75000"/>
                    </a:schemeClr>
                  </a:solidFill>
                </a:rPr>
                <a:t> University</a:t>
              </a:r>
              <a:endParaRPr lang="th-TH" sz="125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544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4239256" y="6495433"/>
            <a:ext cx="5256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spc="300" dirty="0" smtClean="0">
                <a:solidFill>
                  <a:schemeClr val="bg1">
                    <a:lumMod val="75000"/>
                  </a:schemeClr>
                </a:solidFill>
                <a:latin typeface="CS PraKas" panose="02000503000000000000" pitchFamily="50" charset="-34"/>
                <a:ea typeface="CS PraKas" panose="02000503000000000000" pitchFamily="50" charset="-34"/>
                <a:cs typeface="CS PraKas" panose="02000503000000000000" pitchFamily="50" charset="-34"/>
              </a:rPr>
              <a:t>สาขาวิชาคณิตศาสตร์ คณะวิทยาศาสตร์และเทคโนโลยี</a:t>
            </a:r>
            <a:endParaRPr lang="en-US" sz="1200" spc="300" dirty="0" smtClean="0">
              <a:solidFill>
                <a:schemeClr val="bg1">
                  <a:lumMod val="75000"/>
                </a:schemeClr>
              </a:solidFill>
              <a:latin typeface="CS PraKas" panose="02000503000000000000" pitchFamily="50" charset="-34"/>
              <a:ea typeface="CS PraKas" panose="02000503000000000000" pitchFamily="50" charset="-34"/>
              <a:cs typeface="CS PraKas" panose="02000503000000000000" pitchFamily="50" charset="-34"/>
            </a:endParaRPr>
          </a:p>
        </p:txBody>
      </p:sp>
      <p:pic>
        <p:nvPicPr>
          <p:cNvPr id="16" name="รูปภาพ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84998"/>
            <a:ext cx="3860937" cy="1371794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0" y="0"/>
            <a:ext cx="9144000" cy="1660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6" name="กลุ่ม 5"/>
          <p:cNvGrpSpPr/>
          <p:nvPr/>
        </p:nvGrpSpPr>
        <p:grpSpPr>
          <a:xfrm>
            <a:off x="729818" y="692696"/>
            <a:ext cx="3122102" cy="438584"/>
            <a:chOff x="899592" y="673757"/>
            <a:chExt cx="3050094" cy="438584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899592" y="673757"/>
              <a:ext cx="2909399" cy="438584"/>
              <a:chOff x="899592" y="673757"/>
              <a:chExt cx="2909399" cy="438584"/>
            </a:xfrm>
          </p:grpSpPr>
          <p:sp>
            <p:nvSpPr>
              <p:cNvPr id="9" name="สี่เหลี่ยมผืนผ้ามุมมน 8"/>
              <p:cNvSpPr/>
              <p:nvPr/>
            </p:nvSpPr>
            <p:spPr>
              <a:xfrm>
                <a:off x="925119" y="673757"/>
                <a:ext cx="2883872" cy="438583"/>
              </a:xfrm>
              <a:prstGeom prst="roundRect">
                <a:avLst>
                  <a:gd name="adj" fmla="val 14563"/>
                </a:avLst>
              </a:prstGeom>
              <a:solidFill>
                <a:srgbClr val="4BB4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0" name="สี่เหลี่ยมผืนผ้า 9"/>
              <p:cNvSpPr/>
              <p:nvPr/>
            </p:nvSpPr>
            <p:spPr>
              <a:xfrm>
                <a:off x="899592" y="673757"/>
                <a:ext cx="249766" cy="438584"/>
              </a:xfrm>
              <a:prstGeom prst="rect">
                <a:avLst/>
              </a:prstGeom>
              <a:solidFill>
                <a:srgbClr val="213F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8" name="TextBox 3"/>
            <p:cNvSpPr txBox="1"/>
            <p:nvPr/>
          </p:nvSpPr>
          <p:spPr>
            <a:xfrm>
              <a:off x="1161866" y="698809"/>
              <a:ext cx="27878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213F49"/>
                  </a:solidFill>
                  <a:latin typeface="CS PraKas" panose="02000503000000000000" pitchFamily="50" charset="-34"/>
                  <a:ea typeface="CS PraKas" panose="02000503000000000000" pitchFamily="50" charset="-34"/>
                  <a:cs typeface="CS PraKas" panose="02000503000000000000" pitchFamily="50" charset="-34"/>
                </a:rPr>
                <a:t>3.2 </a:t>
              </a:r>
              <a:r>
                <a:rPr lang="th-TH" sz="2000" b="1" dirty="0" smtClean="0">
                  <a:solidFill>
                    <a:srgbClr val="213F49"/>
                  </a:solidFill>
                  <a:latin typeface="CS PraKas" panose="02000503000000000000" pitchFamily="50" charset="-34"/>
                  <a:ea typeface="CS PraKas" panose="02000503000000000000" pitchFamily="50" charset="-34"/>
                  <a:cs typeface="CS PraKas" panose="02000503000000000000" pitchFamily="50" charset="-34"/>
                </a:rPr>
                <a:t>อนุพันธ์ของฟังก์ชัน</a:t>
              </a:r>
              <a:endParaRPr lang="th-TH" sz="2000" b="1" dirty="0">
                <a:solidFill>
                  <a:srgbClr val="213F49"/>
                </a:solidFill>
                <a:latin typeface="CS PraKas" panose="02000503000000000000" pitchFamily="50" charset="-34"/>
                <a:ea typeface="CS PraKas" panose="02000503000000000000" pitchFamily="50" charset="-34"/>
                <a:cs typeface="CS PraKas" panose="02000503000000000000" pitchFamily="50" charset="-34"/>
              </a:endParaRPr>
            </a:p>
          </p:txBody>
        </p:sp>
      </p:grpSp>
      <p:sp>
        <p:nvSpPr>
          <p:cNvPr id="3" name="สี่เหลี่ยมผืนผ้า 2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rgbClr val="1320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112" y="1315971"/>
            <a:ext cx="7343775" cy="781050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768" y="2347242"/>
            <a:ext cx="4726087" cy="3530030"/>
          </a:xfrm>
          <a:prstGeom prst="rect">
            <a:avLst/>
          </a:prstGeom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5952" y="2026418"/>
            <a:ext cx="1638300" cy="466725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3396" y="5883843"/>
            <a:ext cx="3067050" cy="428625"/>
          </a:xfrm>
          <a:prstGeom prst="rect">
            <a:avLst/>
          </a:prstGeom>
        </p:spPr>
      </p:pic>
      <p:grpSp>
        <p:nvGrpSpPr>
          <p:cNvPr id="15" name="กลุ่ม 14"/>
          <p:cNvGrpSpPr/>
          <p:nvPr/>
        </p:nvGrpSpPr>
        <p:grpSpPr>
          <a:xfrm>
            <a:off x="6289566" y="141684"/>
            <a:ext cx="2488610" cy="789137"/>
            <a:chOff x="6264514" y="704704"/>
            <a:chExt cx="2488610" cy="789137"/>
          </a:xfrm>
        </p:grpSpPr>
        <p:pic>
          <p:nvPicPr>
            <p:cNvPr id="20" name="รูปภาพ 19"/>
            <p:cNvPicPr>
              <a:picLocks noChangeAspect="1"/>
            </p:cNvPicPr>
            <p:nvPr/>
          </p:nvPicPr>
          <p:blipFill>
            <a:blip r:embed="rId7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7970" y="704704"/>
              <a:ext cx="615154" cy="789137"/>
            </a:xfrm>
            <a:prstGeom prst="rect">
              <a:avLst/>
            </a:prstGeom>
          </p:spPr>
        </p:pic>
        <p:sp>
          <p:nvSpPr>
            <p:cNvPr id="21" name="กล่องข้อความ 20"/>
            <p:cNvSpPr txBox="1"/>
            <p:nvPr/>
          </p:nvSpPr>
          <p:spPr>
            <a:xfrm>
              <a:off x="6264514" y="787664"/>
              <a:ext cx="1923925" cy="5616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dirty="0" smtClean="0">
                  <a:solidFill>
                    <a:schemeClr val="bg1">
                      <a:lumMod val="75000"/>
                    </a:schemeClr>
                  </a:solidFill>
                </a:rPr>
                <a:t>มหาวิทยาลัยราช</a:t>
              </a:r>
              <a:r>
                <a:rPr lang="th-TH" sz="1800" dirty="0" err="1" smtClean="0">
                  <a:solidFill>
                    <a:schemeClr val="bg1">
                      <a:lumMod val="75000"/>
                    </a:schemeClr>
                  </a:solidFill>
                </a:rPr>
                <a:t>ภัฏ</a:t>
              </a:r>
              <a:r>
                <a:rPr lang="th-TH" sz="1800" dirty="0" smtClean="0">
                  <a:solidFill>
                    <a:schemeClr val="bg1">
                      <a:lumMod val="75000"/>
                    </a:schemeClr>
                  </a:solidFill>
                </a:rPr>
                <a:t>นครปฐม</a:t>
              </a:r>
            </a:p>
            <a:p>
              <a:r>
                <a:rPr lang="en-US" sz="1250" dirty="0" err="1" smtClean="0">
                  <a:solidFill>
                    <a:schemeClr val="bg1">
                      <a:lumMod val="75000"/>
                    </a:schemeClr>
                  </a:solidFill>
                </a:rPr>
                <a:t>Nakhon</a:t>
              </a:r>
              <a:r>
                <a:rPr lang="en-US" sz="1250" dirty="0" smtClean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en-US" sz="1250" dirty="0" err="1" smtClean="0">
                  <a:solidFill>
                    <a:schemeClr val="bg1">
                      <a:lumMod val="75000"/>
                    </a:schemeClr>
                  </a:solidFill>
                </a:rPr>
                <a:t>Pathom</a:t>
              </a:r>
              <a:r>
                <a:rPr lang="en-US" sz="1250" dirty="0" smtClean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en-US" sz="1250" dirty="0" err="1" smtClean="0">
                  <a:solidFill>
                    <a:schemeClr val="bg1">
                      <a:lumMod val="75000"/>
                    </a:schemeClr>
                  </a:solidFill>
                </a:rPr>
                <a:t>Rajabhat</a:t>
              </a:r>
              <a:r>
                <a:rPr lang="en-US" sz="1250" dirty="0" smtClean="0">
                  <a:solidFill>
                    <a:schemeClr val="bg1">
                      <a:lumMod val="75000"/>
                    </a:schemeClr>
                  </a:solidFill>
                </a:rPr>
                <a:t> University</a:t>
              </a:r>
              <a:endParaRPr lang="th-TH" sz="125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453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737" y="501724"/>
            <a:ext cx="7248525" cy="2486025"/>
          </a:xfrm>
          <a:prstGeom prst="rect">
            <a:avLst/>
          </a:prstGeom>
        </p:spPr>
      </p:pic>
      <p:sp>
        <p:nvSpPr>
          <p:cNvPr id="4" name="กล่องข้อความ 3"/>
          <p:cNvSpPr txBox="1"/>
          <p:nvPr/>
        </p:nvSpPr>
        <p:spPr>
          <a:xfrm>
            <a:off x="4239256" y="6495433"/>
            <a:ext cx="5256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spc="300" dirty="0" smtClean="0">
                <a:solidFill>
                  <a:schemeClr val="bg1">
                    <a:lumMod val="75000"/>
                  </a:schemeClr>
                </a:solidFill>
                <a:latin typeface="CS PraKas" panose="02000503000000000000" pitchFamily="50" charset="-34"/>
                <a:ea typeface="CS PraKas" panose="02000503000000000000" pitchFamily="50" charset="-34"/>
                <a:cs typeface="CS PraKas" panose="02000503000000000000" pitchFamily="50" charset="-34"/>
              </a:rPr>
              <a:t>สาขาวิชาคณิตศาสตร์ คณะวิทยาศาสตร์และเทคโนโลยี</a:t>
            </a:r>
            <a:endParaRPr lang="en-US" sz="1200" spc="300" dirty="0" smtClean="0">
              <a:solidFill>
                <a:schemeClr val="bg1">
                  <a:lumMod val="75000"/>
                </a:schemeClr>
              </a:solidFill>
              <a:latin typeface="CS PraKas" panose="02000503000000000000" pitchFamily="50" charset="-34"/>
              <a:ea typeface="CS PraKas" panose="02000503000000000000" pitchFamily="50" charset="-34"/>
              <a:cs typeface="CS PraKas" panose="02000503000000000000" pitchFamily="50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0" y="-1"/>
            <a:ext cx="9144000" cy="1382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rgbClr val="1320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62" y="3807418"/>
            <a:ext cx="7686675" cy="2524125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025" y="3068960"/>
            <a:ext cx="7219950" cy="790575"/>
          </a:xfrm>
          <a:prstGeom prst="rect">
            <a:avLst/>
          </a:prstGeom>
        </p:spPr>
      </p:pic>
      <p:grpSp>
        <p:nvGrpSpPr>
          <p:cNvPr id="8" name="กลุ่ม 7"/>
          <p:cNvGrpSpPr/>
          <p:nvPr/>
        </p:nvGrpSpPr>
        <p:grpSpPr>
          <a:xfrm>
            <a:off x="6289566" y="141684"/>
            <a:ext cx="2488610" cy="789137"/>
            <a:chOff x="6264514" y="704704"/>
            <a:chExt cx="2488610" cy="789137"/>
          </a:xfrm>
        </p:grpSpPr>
        <p:pic>
          <p:nvPicPr>
            <p:cNvPr id="9" name="รูปภาพ 8"/>
            <p:cNvPicPr>
              <a:picLocks noChangeAspect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7970" y="704704"/>
              <a:ext cx="615154" cy="789137"/>
            </a:xfrm>
            <a:prstGeom prst="rect">
              <a:avLst/>
            </a:prstGeom>
          </p:spPr>
        </p:pic>
        <p:sp>
          <p:nvSpPr>
            <p:cNvPr id="10" name="กล่องข้อความ 9"/>
            <p:cNvSpPr txBox="1"/>
            <p:nvPr/>
          </p:nvSpPr>
          <p:spPr>
            <a:xfrm>
              <a:off x="6264514" y="787664"/>
              <a:ext cx="1923925" cy="5616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dirty="0" smtClean="0">
                  <a:solidFill>
                    <a:schemeClr val="bg1">
                      <a:lumMod val="75000"/>
                    </a:schemeClr>
                  </a:solidFill>
                </a:rPr>
                <a:t>มหาวิทยาลัยราช</a:t>
              </a:r>
              <a:r>
                <a:rPr lang="th-TH" sz="1800" dirty="0" err="1" smtClean="0">
                  <a:solidFill>
                    <a:schemeClr val="bg1">
                      <a:lumMod val="75000"/>
                    </a:schemeClr>
                  </a:solidFill>
                </a:rPr>
                <a:t>ภัฏ</a:t>
              </a:r>
              <a:r>
                <a:rPr lang="th-TH" sz="1800" dirty="0" smtClean="0">
                  <a:solidFill>
                    <a:schemeClr val="bg1">
                      <a:lumMod val="75000"/>
                    </a:schemeClr>
                  </a:solidFill>
                </a:rPr>
                <a:t>นครปฐม</a:t>
              </a:r>
            </a:p>
            <a:p>
              <a:r>
                <a:rPr lang="en-US" sz="1250" dirty="0" err="1" smtClean="0">
                  <a:solidFill>
                    <a:schemeClr val="bg1">
                      <a:lumMod val="75000"/>
                    </a:schemeClr>
                  </a:solidFill>
                </a:rPr>
                <a:t>Nakhon</a:t>
              </a:r>
              <a:r>
                <a:rPr lang="en-US" sz="1250" dirty="0" smtClean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en-US" sz="1250" dirty="0" err="1" smtClean="0">
                  <a:solidFill>
                    <a:schemeClr val="bg1">
                      <a:lumMod val="75000"/>
                    </a:schemeClr>
                  </a:solidFill>
                </a:rPr>
                <a:t>Pathom</a:t>
              </a:r>
              <a:r>
                <a:rPr lang="en-US" sz="1250" dirty="0" smtClean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en-US" sz="1250" dirty="0" err="1" smtClean="0">
                  <a:solidFill>
                    <a:schemeClr val="bg1">
                      <a:lumMod val="75000"/>
                    </a:schemeClr>
                  </a:solidFill>
                </a:rPr>
                <a:t>Rajabhat</a:t>
              </a:r>
              <a:r>
                <a:rPr lang="en-US" sz="1250" dirty="0" smtClean="0">
                  <a:solidFill>
                    <a:schemeClr val="bg1">
                      <a:lumMod val="75000"/>
                    </a:schemeClr>
                  </a:solidFill>
                </a:rPr>
                <a:t> University</a:t>
              </a:r>
              <a:endParaRPr lang="th-TH" sz="125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291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4239256" y="6495433"/>
            <a:ext cx="5256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spc="300" dirty="0" smtClean="0">
                <a:solidFill>
                  <a:schemeClr val="bg1">
                    <a:lumMod val="75000"/>
                  </a:schemeClr>
                </a:solidFill>
                <a:latin typeface="CS PraKas" panose="02000503000000000000" pitchFamily="50" charset="-34"/>
                <a:ea typeface="CS PraKas" panose="02000503000000000000" pitchFamily="50" charset="-34"/>
                <a:cs typeface="CS PraKas" panose="02000503000000000000" pitchFamily="50" charset="-34"/>
              </a:rPr>
              <a:t>สาขาวิชาคณิตศาสตร์ คณะวิทยาศาสตร์และเทคโนโลยี</a:t>
            </a:r>
            <a:endParaRPr lang="en-US" sz="1200" spc="300" dirty="0" smtClean="0">
              <a:solidFill>
                <a:schemeClr val="bg1">
                  <a:lumMod val="75000"/>
                </a:schemeClr>
              </a:solidFill>
              <a:latin typeface="CS PraKas" panose="02000503000000000000" pitchFamily="50" charset="-34"/>
              <a:ea typeface="CS PraKas" panose="02000503000000000000" pitchFamily="50" charset="-34"/>
              <a:cs typeface="CS PraKas" panose="02000503000000000000" pitchFamily="50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0" y="-1"/>
            <a:ext cx="9144000" cy="1382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rgbClr val="1320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217" y="733822"/>
            <a:ext cx="5676900" cy="1543050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217" y="2460873"/>
            <a:ext cx="7105650" cy="1400175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9675" y="3862561"/>
            <a:ext cx="6724650" cy="790575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217" y="4784179"/>
            <a:ext cx="7115175" cy="1381125"/>
          </a:xfrm>
          <a:prstGeom prst="rect">
            <a:avLst/>
          </a:prstGeom>
        </p:spPr>
      </p:pic>
      <p:grpSp>
        <p:nvGrpSpPr>
          <p:cNvPr id="9" name="กลุ่ม 8"/>
          <p:cNvGrpSpPr/>
          <p:nvPr/>
        </p:nvGrpSpPr>
        <p:grpSpPr>
          <a:xfrm>
            <a:off x="6289566" y="141684"/>
            <a:ext cx="2488610" cy="789137"/>
            <a:chOff x="6264514" y="704704"/>
            <a:chExt cx="2488610" cy="789137"/>
          </a:xfrm>
        </p:grpSpPr>
        <p:pic>
          <p:nvPicPr>
            <p:cNvPr id="10" name="รูปภาพ 9"/>
            <p:cNvPicPr>
              <a:picLocks noChangeAspect="1"/>
            </p:cNvPicPr>
            <p:nvPr/>
          </p:nvPicPr>
          <p:blipFill>
            <a:blip r:embed="rId6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7970" y="704704"/>
              <a:ext cx="615154" cy="789137"/>
            </a:xfrm>
            <a:prstGeom prst="rect">
              <a:avLst/>
            </a:prstGeom>
          </p:spPr>
        </p:pic>
        <p:sp>
          <p:nvSpPr>
            <p:cNvPr id="13" name="กล่องข้อความ 12"/>
            <p:cNvSpPr txBox="1"/>
            <p:nvPr/>
          </p:nvSpPr>
          <p:spPr>
            <a:xfrm>
              <a:off x="6264514" y="787664"/>
              <a:ext cx="1923925" cy="5616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dirty="0" smtClean="0">
                  <a:solidFill>
                    <a:schemeClr val="bg1">
                      <a:lumMod val="75000"/>
                    </a:schemeClr>
                  </a:solidFill>
                </a:rPr>
                <a:t>มหาวิทยาลัยราช</a:t>
              </a:r>
              <a:r>
                <a:rPr lang="th-TH" sz="1800" dirty="0" err="1" smtClean="0">
                  <a:solidFill>
                    <a:schemeClr val="bg1">
                      <a:lumMod val="75000"/>
                    </a:schemeClr>
                  </a:solidFill>
                </a:rPr>
                <a:t>ภัฏ</a:t>
              </a:r>
              <a:r>
                <a:rPr lang="th-TH" sz="1800" dirty="0" smtClean="0">
                  <a:solidFill>
                    <a:schemeClr val="bg1">
                      <a:lumMod val="75000"/>
                    </a:schemeClr>
                  </a:solidFill>
                </a:rPr>
                <a:t>นครปฐม</a:t>
              </a:r>
            </a:p>
            <a:p>
              <a:r>
                <a:rPr lang="en-US" sz="1250" dirty="0" err="1" smtClean="0">
                  <a:solidFill>
                    <a:schemeClr val="bg1">
                      <a:lumMod val="75000"/>
                    </a:schemeClr>
                  </a:solidFill>
                </a:rPr>
                <a:t>Nakhon</a:t>
              </a:r>
              <a:r>
                <a:rPr lang="en-US" sz="1250" dirty="0" smtClean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en-US" sz="1250" dirty="0" err="1" smtClean="0">
                  <a:solidFill>
                    <a:schemeClr val="bg1">
                      <a:lumMod val="75000"/>
                    </a:schemeClr>
                  </a:solidFill>
                </a:rPr>
                <a:t>Pathom</a:t>
              </a:r>
              <a:r>
                <a:rPr lang="en-US" sz="1250" dirty="0" smtClean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en-US" sz="1250" dirty="0" err="1" smtClean="0">
                  <a:solidFill>
                    <a:schemeClr val="bg1">
                      <a:lumMod val="75000"/>
                    </a:schemeClr>
                  </a:solidFill>
                </a:rPr>
                <a:t>Rajabhat</a:t>
              </a:r>
              <a:r>
                <a:rPr lang="en-US" sz="1250" dirty="0" smtClean="0">
                  <a:solidFill>
                    <a:schemeClr val="bg1">
                      <a:lumMod val="75000"/>
                    </a:schemeClr>
                  </a:solidFill>
                </a:rPr>
                <a:t> University</a:t>
              </a:r>
              <a:endParaRPr lang="th-TH" sz="125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677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4239256" y="6495433"/>
            <a:ext cx="5256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spc="300" dirty="0" smtClean="0">
                <a:solidFill>
                  <a:schemeClr val="bg1">
                    <a:lumMod val="75000"/>
                  </a:schemeClr>
                </a:solidFill>
                <a:latin typeface="CS PraKas" panose="02000503000000000000" pitchFamily="50" charset="-34"/>
                <a:ea typeface="CS PraKas" panose="02000503000000000000" pitchFamily="50" charset="-34"/>
                <a:cs typeface="CS PraKas" panose="02000503000000000000" pitchFamily="50" charset="-34"/>
              </a:rPr>
              <a:t>สาขาวิชาคณิตศาสตร์ คณะวิทยาศาสตร์และเทคโนโลยี</a:t>
            </a:r>
            <a:endParaRPr lang="en-US" sz="1200" spc="300" dirty="0" smtClean="0">
              <a:solidFill>
                <a:schemeClr val="bg1">
                  <a:lumMod val="75000"/>
                </a:schemeClr>
              </a:solidFill>
              <a:latin typeface="CS PraKas" panose="02000503000000000000" pitchFamily="50" charset="-34"/>
              <a:ea typeface="CS PraKas" panose="02000503000000000000" pitchFamily="50" charset="-34"/>
              <a:cs typeface="CS PraKas" panose="02000503000000000000" pitchFamily="50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0" y="-1"/>
            <a:ext cx="9144000" cy="1382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rgbClr val="1320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252" y="836712"/>
            <a:ext cx="6638925" cy="800100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268" y="1700808"/>
            <a:ext cx="4657725" cy="609600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8866" y="2348880"/>
            <a:ext cx="2314575" cy="495300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8285" y="2913005"/>
            <a:ext cx="4181475" cy="485775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5934" y="3452614"/>
            <a:ext cx="2609850" cy="552450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4118" y="4128120"/>
            <a:ext cx="1657350" cy="381000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01392" y="4690467"/>
            <a:ext cx="5172075" cy="466725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7519" y="5268813"/>
            <a:ext cx="6600825" cy="752475"/>
          </a:xfrm>
          <a:prstGeom prst="rect">
            <a:avLst/>
          </a:prstGeom>
        </p:spPr>
      </p:pic>
      <p:grpSp>
        <p:nvGrpSpPr>
          <p:cNvPr id="13" name="กลุ่ม 12"/>
          <p:cNvGrpSpPr/>
          <p:nvPr/>
        </p:nvGrpSpPr>
        <p:grpSpPr>
          <a:xfrm>
            <a:off x="6289566" y="141684"/>
            <a:ext cx="2488610" cy="789137"/>
            <a:chOff x="6264514" y="704704"/>
            <a:chExt cx="2488610" cy="789137"/>
          </a:xfrm>
        </p:grpSpPr>
        <p:pic>
          <p:nvPicPr>
            <p:cNvPr id="14" name="รูปภาพ 13"/>
            <p:cNvPicPr>
              <a:picLocks noChangeAspect="1"/>
            </p:cNvPicPr>
            <p:nvPr/>
          </p:nvPicPr>
          <p:blipFill>
            <a:blip r:embed="rId10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7970" y="704704"/>
              <a:ext cx="615154" cy="789137"/>
            </a:xfrm>
            <a:prstGeom prst="rect">
              <a:avLst/>
            </a:prstGeom>
          </p:spPr>
        </p:pic>
        <p:sp>
          <p:nvSpPr>
            <p:cNvPr id="15" name="กล่องข้อความ 14"/>
            <p:cNvSpPr txBox="1"/>
            <p:nvPr/>
          </p:nvSpPr>
          <p:spPr>
            <a:xfrm>
              <a:off x="6264514" y="787664"/>
              <a:ext cx="1923925" cy="5616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dirty="0" smtClean="0">
                  <a:solidFill>
                    <a:schemeClr val="bg1">
                      <a:lumMod val="75000"/>
                    </a:schemeClr>
                  </a:solidFill>
                </a:rPr>
                <a:t>มหาวิทยาลัยราช</a:t>
              </a:r>
              <a:r>
                <a:rPr lang="th-TH" sz="1800" dirty="0" err="1" smtClean="0">
                  <a:solidFill>
                    <a:schemeClr val="bg1">
                      <a:lumMod val="75000"/>
                    </a:schemeClr>
                  </a:solidFill>
                </a:rPr>
                <a:t>ภัฏ</a:t>
              </a:r>
              <a:r>
                <a:rPr lang="th-TH" sz="1800" dirty="0" smtClean="0">
                  <a:solidFill>
                    <a:schemeClr val="bg1">
                      <a:lumMod val="75000"/>
                    </a:schemeClr>
                  </a:solidFill>
                </a:rPr>
                <a:t>นครปฐม</a:t>
              </a:r>
            </a:p>
            <a:p>
              <a:r>
                <a:rPr lang="en-US" sz="1250" dirty="0" err="1" smtClean="0">
                  <a:solidFill>
                    <a:schemeClr val="bg1">
                      <a:lumMod val="75000"/>
                    </a:schemeClr>
                  </a:solidFill>
                </a:rPr>
                <a:t>Nakhon</a:t>
              </a:r>
              <a:r>
                <a:rPr lang="en-US" sz="1250" dirty="0" smtClean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en-US" sz="1250" dirty="0" err="1" smtClean="0">
                  <a:solidFill>
                    <a:schemeClr val="bg1">
                      <a:lumMod val="75000"/>
                    </a:schemeClr>
                  </a:solidFill>
                </a:rPr>
                <a:t>Pathom</a:t>
              </a:r>
              <a:r>
                <a:rPr lang="en-US" sz="1250" dirty="0" smtClean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en-US" sz="1250" dirty="0" err="1" smtClean="0">
                  <a:solidFill>
                    <a:schemeClr val="bg1">
                      <a:lumMod val="75000"/>
                    </a:schemeClr>
                  </a:solidFill>
                </a:rPr>
                <a:t>Rajabhat</a:t>
              </a:r>
              <a:r>
                <a:rPr lang="en-US" sz="1250" dirty="0" smtClean="0">
                  <a:solidFill>
                    <a:schemeClr val="bg1">
                      <a:lumMod val="75000"/>
                    </a:schemeClr>
                  </a:solidFill>
                </a:rPr>
                <a:t> University</a:t>
              </a:r>
              <a:endParaRPr lang="th-TH" sz="125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678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60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5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Custom 1">
      <a:majorFont>
        <a:latin typeface="TH Sarabun New"/>
        <a:ea typeface=""/>
        <a:cs typeface="TH Sarabun New"/>
      </a:majorFont>
      <a:minorFont>
        <a:latin typeface="TH Sarabun New"/>
        <a:ea typeface=""/>
        <a:cs typeface="TH Sarabun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1657</TotalTime>
  <Words>448</Words>
  <Application>Microsoft Office PowerPoint</Application>
  <PresentationFormat>นำเสนอทางหน้าจอ (4:3)</PresentationFormat>
  <Paragraphs>96</Paragraphs>
  <Slides>31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31</vt:i4>
      </vt:variant>
    </vt:vector>
  </HeadingPairs>
  <TitlesOfParts>
    <vt:vector size="37" baseType="lpstr">
      <vt:lpstr>Arial</vt:lpstr>
      <vt:lpstr>Calibri</vt:lpstr>
      <vt:lpstr>Cordia New</vt:lpstr>
      <vt:lpstr>CS PraKas</vt:lpstr>
      <vt:lpstr>TH Sarabun New</vt:lpstr>
      <vt:lpstr>Office Theme</vt:lpstr>
      <vt:lpstr>บทที่ 3  อนุพันธ์ของฟังก์ชันพีชคณิต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Chuleeporn</dc:creator>
  <cp:lastModifiedBy>Notebook</cp:lastModifiedBy>
  <cp:revision>267</cp:revision>
  <cp:lastPrinted>2018-05-29T12:56:55Z</cp:lastPrinted>
  <dcterms:created xsi:type="dcterms:W3CDTF">2013-05-29T03:47:54Z</dcterms:created>
  <dcterms:modified xsi:type="dcterms:W3CDTF">2018-05-29T13:14:50Z</dcterms:modified>
</cp:coreProperties>
</file>