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50" d="100"/>
          <a:sy n="50" d="100"/>
        </p:scale>
        <p:origin x="-12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9242" y="1138692"/>
            <a:ext cx="8164287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6600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9242" y="3618367"/>
            <a:ext cx="816428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6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F63-30A2-4D50-9618-2E5E8A122CAC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0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F63-30A2-4D50-9618-2E5E8A122CAC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0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4"/>
            <a:ext cx="10515600" cy="1104450"/>
          </a:xfrm>
        </p:spPr>
        <p:txBody>
          <a:bodyPr/>
          <a:lstStyle>
            <a:lvl1pPr>
              <a:defRPr b="1">
                <a:solidFill>
                  <a:srgbClr val="6600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230"/>
            <a:ext cx="10515600" cy="46747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F63-30A2-4D50-9618-2E5E8A122CAC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66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F63-30A2-4D50-9618-2E5E8A122CAC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7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F63-30A2-4D50-9618-2E5E8A122CAC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5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F63-30A2-4D50-9618-2E5E8A122CAC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3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F63-30A2-4D50-9618-2E5E8A122CAC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9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F63-30A2-4D50-9618-2E5E8A122CAC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4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F63-30A2-4D50-9618-2E5E8A122CAC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F63-30A2-4D50-9618-2E5E8A122CAC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54F63-30A2-4D50-9618-2E5E8A122CAC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4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.defense.gov/2017/Jul/14/2001778291/-1/-1/0/170712-F-JK014-1001.PNG" TargetMode="External"/><Relationship Id="rId3" Type="http://schemas.openxmlformats.org/officeDocument/2006/relationships/hyperlink" Target="https://www.flickr.com/photos/worldtravellib/15131788170" TargetMode="External"/><Relationship Id="rId7" Type="http://schemas.openxmlformats.org/officeDocument/2006/relationships/hyperlink" Target="https://commons.wikimedia.org/wiki/File:MapGeography_19_(8711742655).jpg" TargetMode="External"/><Relationship Id="rId2" Type="http://schemas.openxmlformats.org/officeDocument/2006/relationships/hyperlink" Target="https://upload.wikimedia.org/wikipedia/commons/c/c7/Mount_Marcy_New_York_USGS_topo_map_197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GvSIG_-_GIS.jpg" TargetMode="External"/><Relationship Id="rId5" Type="http://schemas.openxmlformats.org/officeDocument/2006/relationships/hyperlink" Target="https://www.maxpixel.net/photo-2572025" TargetMode="External"/><Relationship Id="rId4" Type="http://schemas.openxmlformats.org/officeDocument/2006/relationships/hyperlink" Target="https://www.flickr.com/photos/tigerzombie/6562917253" TargetMode="External"/><Relationship Id="rId9" Type="http://schemas.openxmlformats.org/officeDocument/2006/relationships/hyperlink" Target="https://th.wikipedia.org/wiki/%E0%B9%84%E0%B8%9F%E0%B8%A5%E0%B9%8C:Thailand_map_CIA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Map and Map Interpretation</a:t>
            </a:r>
            <a:br>
              <a:rPr lang="en-US" sz="54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5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2542402</a:t>
            </a:r>
            <a:endParaRPr lang="th-TH" sz="5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Lesson 1 : Introduction</a:t>
            </a:r>
            <a:endParaRPr lang="th-TH" sz="4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31637" y="5085184"/>
            <a:ext cx="85344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 err="1">
                <a:solidFill>
                  <a:srgbClr val="00206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Jittrapon</a:t>
            </a:r>
            <a:r>
              <a: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Soontorn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r"/>
            <a:r>
              <a: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Social Studies Program</a:t>
            </a:r>
            <a:endParaRPr lang="th-TH" sz="2400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41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Advantage of Printed </a:t>
            </a:r>
            <a:r>
              <a:rPr lang="en-US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Map</a:t>
            </a:r>
            <a:endParaRPr lang="th-TH" sz="4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Some kind of map can use in the dark by IR.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Can editing or writing new information easily.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10768"/>
            <a:ext cx="6153150" cy="36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Disadvantage of Printed </a:t>
            </a:r>
            <a:r>
              <a:rPr lang="en-US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Map</a:t>
            </a:r>
            <a:endParaRPr lang="th-TH" sz="4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Storage Problems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Need a place to keeping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Many map &gt;&gt; Many weight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Beware of humidity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619250"/>
            <a:ext cx="6172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Disadvantage of Printed </a:t>
            </a:r>
            <a:r>
              <a:rPr lang="en-US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Map</a:t>
            </a:r>
            <a:endParaRPr lang="th-TH" sz="4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Usage Problems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Easily torn, wet or burnt.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Size of the map is the obstacle for using.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Folding a map leading it to be torn.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349" y="2324100"/>
            <a:ext cx="4084003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Disadvantage of Printed </a:t>
            </a:r>
            <a:r>
              <a:rPr lang="en-US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Map</a:t>
            </a:r>
            <a:endParaRPr lang="th-TH" sz="4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Editing Problems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Edited data can be shown in those map only, not in every map.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Copying a map may making many type of distortion to the new map.</a:t>
            </a:r>
          </a:p>
          <a:p>
            <a:pPr lvl="2"/>
            <a:r>
              <a:rPr lang="en-US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Color, Scale, Size, Direction</a:t>
            </a:r>
          </a:p>
        </p:txBody>
      </p:sp>
    </p:spTree>
    <p:extLst>
      <p:ext uri="{BB962C8B-B14F-4D97-AF65-F5344CB8AC3E}">
        <p14:creationId xmlns:p14="http://schemas.microsoft.com/office/powerpoint/2010/main" val="50723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Digital </a:t>
            </a:r>
            <a:r>
              <a:rPr lang="en-US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Map</a:t>
            </a:r>
            <a:endParaRPr lang="th-TH" sz="4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Widely use in everyday life.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People are using the Map in mobile phone platform most.</a:t>
            </a:r>
          </a:p>
          <a:p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10" y="3128010"/>
            <a:ext cx="4815840" cy="318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Where we can find “Digital Map”</a:t>
            </a:r>
            <a:endParaRPr lang="th-TH" sz="4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News; Television or Social Media.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Documentary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Online map; Google map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GPS Navigator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Etc.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85" y="2362200"/>
            <a:ext cx="6089220" cy="40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3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Advantage of Digital </a:t>
            </a:r>
            <a:r>
              <a:rPr lang="en-US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Map</a:t>
            </a:r>
            <a:endParaRPr lang="th-TH" sz="4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Everybody can  access to the map without limitation.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Mostly up-to-date data.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Do not require physical storage to keep the maps.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65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Advantage of Digital </a:t>
            </a:r>
            <a:r>
              <a:rPr lang="en-US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Map</a:t>
            </a:r>
            <a:endParaRPr lang="th-TH" sz="4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Easily re-producing the map without distortion.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Users can select only layer or data that related to their work.</a:t>
            </a:r>
          </a:p>
        </p:txBody>
      </p:sp>
    </p:spTree>
    <p:extLst>
      <p:ext uri="{BB962C8B-B14F-4D97-AF65-F5344CB8AC3E}">
        <p14:creationId xmlns:p14="http://schemas.microsoft.com/office/powerpoint/2010/main" val="23249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Advantage of Digital </a:t>
            </a:r>
            <a:r>
              <a:rPr lang="en-US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Map</a:t>
            </a:r>
            <a:endParaRPr lang="th-TH" sz="4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Multi-scale map, 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Can Zoom-in and Zoom-out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Showing the location of the user on the map.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94" y="3467100"/>
            <a:ext cx="4715656" cy="31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Disadvantage of Digital </a:t>
            </a:r>
            <a:r>
              <a:rPr lang="en-US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Map</a:t>
            </a:r>
            <a:endParaRPr lang="th-TH" sz="4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Require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IT skills to use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Batteries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Satellite signal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Mobile phone signal</a:t>
            </a:r>
          </a:p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Not everyone can update new spatial data to the map.</a:t>
            </a:r>
          </a:p>
          <a:p>
            <a:endParaRPr lang="en-US" sz="44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87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Meaning of “MAP”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en-US" sz="4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a drawing of the earth's surface, </a:t>
            </a:r>
            <a:r>
              <a:rPr lang="en-US" sz="4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or </a:t>
            </a:r>
            <a:r>
              <a:rPr lang="en-US" sz="4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part of that surface, </a:t>
            </a:r>
            <a:r>
              <a:rPr lang="en-US" sz="4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showing </a:t>
            </a:r>
            <a:r>
              <a:rPr lang="en-US" sz="4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the shape and position of different countries, political borders, </a:t>
            </a:r>
            <a:r>
              <a:rPr lang="en-US" sz="4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natural </a:t>
            </a:r>
            <a:r>
              <a:rPr lang="en-US" sz="4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features such as rivers and mountains, </a:t>
            </a:r>
            <a:r>
              <a:rPr lang="en-US" sz="4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and </a:t>
            </a:r>
            <a:r>
              <a:rPr lang="en-US" sz="4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artificial features such as roads and buildings:</a:t>
            </a:r>
            <a:r>
              <a:rPr lang="th-TH" sz="4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en-US" sz="4000" i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4000" i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 algn="r">
              <a:buNone/>
            </a:pPr>
            <a:r>
              <a:rPr lang="en-US" sz="3600" dirty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Cambridge Dictionary)</a:t>
            </a:r>
            <a:endParaRPr lang="th-TH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49" y="1682262"/>
            <a:ext cx="4232030" cy="423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7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Map dividing from details</a:t>
            </a:r>
            <a:endParaRPr lang="th-TH" sz="4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Planimetric</a:t>
            </a:r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map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Topographic map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Photo map</a:t>
            </a:r>
          </a:p>
        </p:txBody>
      </p:sp>
    </p:spTree>
    <p:extLst>
      <p:ext uri="{BB962C8B-B14F-4D97-AF65-F5344CB8AC3E}">
        <p14:creationId xmlns:p14="http://schemas.microsoft.com/office/powerpoint/2010/main" val="21990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Planimetric</a:t>
            </a:r>
            <a:r>
              <a:rPr lang="en-US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Showing data in horizontal or plain only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Use for locating the location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Calculating distance or direction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Ex. Road map, Provincial map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65" y="1399777"/>
            <a:ext cx="2362385" cy="511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1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Topographic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Showing data including the height of earth’s surface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Showing horizontal and vertical data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The other details are as same as </a:t>
            </a:r>
            <a:r>
              <a:rPr lang="en-US" sz="44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planimatic</a:t>
            </a:r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map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Height data showing by contour line.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Usually use in large scale map.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1539249"/>
            <a:ext cx="7620000" cy="49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Photo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Showing all data that stand on earth’s surface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Can not choose only considerable data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Making from aerial photo or satellite image data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Can make the up to date map in the short time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Can illustrate in 3d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8" y="1536616"/>
            <a:ext cx="11440029" cy="444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2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rowallia New" pitchFamily="34" charset="-34"/>
                <a:cs typeface="Browallia New" pitchFamily="34" charset="-34"/>
              </a:rPr>
              <a:t>Figure Reference</a:t>
            </a:r>
            <a:endParaRPr lang="en-US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Browallia New" pitchFamily="34" charset="-34"/>
                <a:cs typeface="Browallia New" pitchFamily="34" charset="-34"/>
              </a:rPr>
              <a:t>https://</a:t>
            </a:r>
            <a:r>
              <a:rPr lang="en-US" sz="1400" dirty="0" smtClean="0">
                <a:latin typeface="Browallia New" pitchFamily="34" charset="-34"/>
                <a:cs typeface="Browallia New" pitchFamily="34" charset="-34"/>
              </a:rPr>
              <a:t>upload.wikimedia.org/wikipedia/commons/a/aa/USE-IT_Copenhagen_paper_map.jpg</a:t>
            </a:r>
          </a:p>
          <a:p>
            <a:r>
              <a:rPr lang="en-US" sz="1400" dirty="0">
                <a:latin typeface="Browallia New" pitchFamily="34" charset="-34"/>
                <a:cs typeface="Browallia New" pitchFamily="34" charset="-34"/>
              </a:rPr>
              <a:t>https://</a:t>
            </a:r>
            <a:r>
              <a:rPr lang="en-US" sz="1400" dirty="0" smtClean="0">
                <a:latin typeface="Browallia New" pitchFamily="34" charset="-34"/>
                <a:cs typeface="Browallia New" pitchFamily="34" charset="-34"/>
              </a:rPr>
              <a:t>www.maxpixel.net/static/photo/1x/Navigation-Maps-Media-Photo-Lg-Location-Smartphone-2198559.jpg</a:t>
            </a:r>
          </a:p>
          <a:p>
            <a:r>
              <a:rPr lang="en-US" sz="1400" dirty="0">
                <a:latin typeface="Browallia New" pitchFamily="34" charset="-34"/>
                <a:cs typeface="Browallia New" pitchFamily="34" charset="-34"/>
                <a:hlinkClick r:id="rId2"/>
              </a:rPr>
              <a:t>https://</a:t>
            </a:r>
            <a:r>
              <a:rPr lang="en-US" sz="1400" dirty="0" smtClean="0">
                <a:latin typeface="Browallia New" pitchFamily="34" charset="-34"/>
                <a:cs typeface="Browallia New" pitchFamily="34" charset="-34"/>
                <a:hlinkClick r:id="rId2"/>
              </a:rPr>
              <a:t>upload.wikimedia.org/wikipedia/commons/c/c7/Mount_Marcy_New_York_USGS_topo_map_1979.JPG</a:t>
            </a:r>
            <a:endParaRPr lang="en-US" sz="14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en-US" sz="1400" dirty="0">
                <a:latin typeface="Browallia New" pitchFamily="34" charset="-34"/>
                <a:cs typeface="Browallia New" pitchFamily="34" charset="-34"/>
                <a:hlinkClick r:id="rId3"/>
              </a:rPr>
              <a:t>https://</a:t>
            </a:r>
            <a:r>
              <a:rPr lang="en-US" sz="1400" dirty="0" smtClean="0">
                <a:latin typeface="Browallia New" pitchFamily="34" charset="-34"/>
                <a:cs typeface="Browallia New" pitchFamily="34" charset="-34"/>
                <a:hlinkClick r:id="rId3"/>
              </a:rPr>
              <a:t>www.flickr.com/photos/worldtravellib/15131788170</a:t>
            </a:r>
            <a:endParaRPr lang="en-US" sz="14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en-US" sz="1400" dirty="0">
                <a:latin typeface="Browallia New" pitchFamily="34" charset="-34"/>
                <a:cs typeface="Browallia New" pitchFamily="34" charset="-34"/>
                <a:hlinkClick r:id="rId4"/>
              </a:rPr>
              <a:t>https://</a:t>
            </a:r>
            <a:r>
              <a:rPr lang="en-US" sz="1400" dirty="0" smtClean="0">
                <a:latin typeface="Browallia New" pitchFamily="34" charset="-34"/>
                <a:cs typeface="Browallia New" pitchFamily="34" charset="-34"/>
                <a:hlinkClick r:id="rId4"/>
              </a:rPr>
              <a:t>www.flickr.com/photos/tigerzombie/6562917253</a:t>
            </a:r>
            <a:endParaRPr lang="en-US" sz="14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en-US" sz="1400" dirty="0">
                <a:latin typeface="Browallia New" pitchFamily="34" charset="-34"/>
                <a:cs typeface="Browallia New" pitchFamily="34" charset="-34"/>
                <a:hlinkClick r:id="rId5"/>
              </a:rPr>
              <a:t>https://</a:t>
            </a:r>
            <a:r>
              <a:rPr lang="en-US" sz="1400" dirty="0" smtClean="0">
                <a:latin typeface="Browallia New" pitchFamily="34" charset="-34"/>
                <a:cs typeface="Browallia New" pitchFamily="34" charset="-34"/>
                <a:hlinkClick r:id="rId5"/>
              </a:rPr>
              <a:t>www.maxpixel.net/photo-2572025</a:t>
            </a:r>
            <a:endParaRPr lang="en-US" sz="14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en-US" sz="1400" dirty="0">
                <a:latin typeface="Browallia New" pitchFamily="34" charset="-34"/>
                <a:cs typeface="Browallia New" pitchFamily="34" charset="-34"/>
                <a:hlinkClick r:id="rId6"/>
              </a:rPr>
              <a:t>https://commons.wikimedia.org/wiki/File:GvSIG_-_</a:t>
            </a:r>
            <a:r>
              <a:rPr lang="en-US" sz="1400" dirty="0" smtClean="0">
                <a:latin typeface="Browallia New" pitchFamily="34" charset="-34"/>
                <a:cs typeface="Browallia New" pitchFamily="34" charset="-34"/>
                <a:hlinkClick r:id="rId6"/>
              </a:rPr>
              <a:t>GIS.jpg</a:t>
            </a:r>
            <a:endParaRPr lang="en-US" sz="14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en-US" sz="1400" dirty="0">
                <a:latin typeface="Browallia New" pitchFamily="34" charset="-34"/>
                <a:cs typeface="Browallia New" pitchFamily="34" charset="-34"/>
                <a:hlinkClick r:id="rId7"/>
              </a:rPr>
              <a:t>https://commons.wikimedia.org/wiki/File:MapGeography_19_(8711742655).</a:t>
            </a:r>
            <a:r>
              <a:rPr lang="en-US" sz="1400" dirty="0" smtClean="0">
                <a:latin typeface="Browallia New" pitchFamily="34" charset="-34"/>
                <a:cs typeface="Browallia New" pitchFamily="34" charset="-34"/>
                <a:hlinkClick r:id="rId7"/>
              </a:rPr>
              <a:t>jpg</a:t>
            </a:r>
            <a:endParaRPr lang="en-US" sz="14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en-US" sz="1400" dirty="0">
                <a:latin typeface="Browallia New" pitchFamily="34" charset="-34"/>
                <a:cs typeface="Browallia New" pitchFamily="34" charset="-34"/>
              </a:rPr>
              <a:t>https://commons.wikimedia.org/wiki/File:The_life_and_travels_of_Herodotus_in_the_fifth_century_-_before_Christ-_an_imaginary_biography_founded_on_fact,_illustrative_of_the_history,_manners,_religion,_literature,_arts,_and_social_condition_(14784344305).</a:t>
            </a:r>
            <a:r>
              <a:rPr lang="en-US" sz="1400" dirty="0" smtClean="0">
                <a:latin typeface="Browallia New" pitchFamily="34" charset="-34"/>
                <a:cs typeface="Browallia New" pitchFamily="34" charset="-34"/>
              </a:rPr>
              <a:t>jpg</a:t>
            </a:r>
          </a:p>
          <a:p>
            <a:r>
              <a:rPr lang="en-US" sz="1400" dirty="0">
                <a:latin typeface="Browallia New" pitchFamily="34" charset="-34"/>
                <a:cs typeface="Browallia New" pitchFamily="34" charset="-34"/>
                <a:hlinkClick r:id="rId8"/>
              </a:rPr>
              <a:t>https://media.defense.gov/2017/Jul/14/2001778291/-1/-</a:t>
            </a:r>
            <a:r>
              <a:rPr lang="en-US" sz="1400" dirty="0" smtClean="0">
                <a:latin typeface="Browallia New" pitchFamily="34" charset="-34"/>
                <a:cs typeface="Browallia New" pitchFamily="34" charset="-34"/>
                <a:hlinkClick r:id="rId8"/>
              </a:rPr>
              <a:t>1/0/170712-F-JK014-1001.PNG</a:t>
            </a:r>
            <a:endParaRPr lang="en-US" sz="14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en-US" sz="1400" dirty="0">
                <a:latin typeface="Browallia New" pitchFamily="34" charset="-34"/>
                <a:cs typeface="Browallia New" pitchFamily="34" charset="-34"/>
                <a:hlinkClick r:id="rId9"/>
              </a:rPr>
              <a:t>https://th.wikipedia.org/wiki/%</a:t>
            </a:r>
            <a:r>
              <a:rPr lang="en-US" sz="1400" dirty="0" smtClean="0">
                <a:latin typeface="Browallia New" pitchFamily="34" charset="-34"/>
                <a:cs typeface="Browallia New" pitchFamily="34" charset="-34"/>
                <a:hlinkClick r:id="rId9"/>
              </a:rPr>
              <a:t>E0%B9%84%E0%B8%9F%E0%B8%A5%E0%B9%8C:Thailand_map_CIA.png</a:t>
            </a:r>
            <a:endParaRPr lang="en-US" sz="14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en-US" sz="1400" dirty="0">
                <a:latin typeface="TH Sarabun New" pitchFamily="34" charset="-34"/>
                <a:cs typeface="TH Sarabun New" pitchFamily="34" charset="-34"/>
              </a:rPr>
              <a:t>https://upload.wikimedia.org/wikipedia/commons/6/60/Earth_from_Space.jpg</a:t>
            </a:r>
          </a:p>
          <a:p>
            <a:endParaRPr lang="en-US" sz="14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72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Meaning of “MAP”</a:t>
            </a:r>
            <a:endParaRPr lang="th-TH" sz="4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en-US" sz="4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A diagrammatic representation of an area of land or sea showing physical features, cities, roads, etc.</a:t>
            </a:r>
            <a:r>
              <a:rPr lang="th-TH" sz="4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en-US" sz="4000" i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4000" i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 algn="r">
              <a:buNone/>
            </a:pPr>
            <a:r>
              <a:rPr lang="en-US" sz="3600" dirty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Oxford Dictionary)</a:t>
            </a:r>
            <a:endParaRPr lang="en-US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25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Meaning of “MAP”</a:t>
            </a:r>
            <a:endParaRPr lang="th-TH" sz="4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Conclusion</a:t>
            </a:r>
          </a:p>
          <a:p>
            <a:pPr lvl="1"/>
            <a:r>
              <a:rPr lang="en-US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Tools</a:t>
            </a:r>
          </a:p>
          <a:p>
            <a:pPr lvl="1"/>
            <a:r>
              <a:rPr lang="en-US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Describe or Present the Information of each places.</a:t>
            </a:r>
          </a:p>
          <a:p>
            <a:pPr lvl="1"/>
            <a:r>
              <a:rPr lang="en-US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Writing on the plain such as paper</a:t>
            </a:r>
            <a:endParaRPr lang="en-US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54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Types of maps in present</a:t>
            </a:r>
            <a:endParaRPr lang="th-TH" sz="4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Printed Map or Paper Map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Digital Map</a:t>
            </a:r>
            <a:endParaRPr lang="en-US" sz="4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1628775"/>
            <a:ext cx="5562600" cy="417195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" y="2956560"/>
            <a:ext cx="5177790" cy="34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2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Printed Map</a:t>
            </a:r>
            <a:endParaRPr lang="th-TH" sz="4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Normally use in every countries.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Variety purposes.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Navigating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Describing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Advertising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Planning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Military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Etc.</a:t>
            </a:r>
          </a:p>
          <a:p>
            <a:pPr lvl="1"/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82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Printed Map</a:t>
            </a:r>
            <a:endParaRPr lang="th-TH" sz="4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Topographic Map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Traveling Map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Road or Highway map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Atlas or Book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97" y="1154078"/>
            <a:ext cx="7114053" cy="4579971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669" y="1333500"/>
            <a:ext cx="3629307" cy="508635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669" y="1333499"/>
            <a:ext cx="4350265" cy="535952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45" y="1743760"/>
            <a:ext cx="6408756" cy="42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Advantage of Printed </a:t>
            </a:r>
            <a:r>
              <a:rPr lang="en-US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Map</a:t>
            </a:r>
            <a:endParaRPr lang="th-TH" sz="4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Trusted of Publication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Such as Year, Edition</a:t>
            </a:r>
          </a:p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Lower Distortion or Error</a:t>
            </a:r>
          </a:p>
          <a:p>
            <a:pPr lvl="1"/>
            <a:r>
              <a:rPr lang="en-US" sz="4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Such as Color, Scale</a:t>
            </a:r>
            <a:endParaRPr lang="en-US" sz="4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27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Advantage of Printed </a:t>
            </a:r>
            <a:r>
              <a:rPr lang="en-US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Map</a:t>
            </a:r>
            <a:endParaRPr lang="th-TH" sz="4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Easily use in every place</a:t>
            </a:r>
          </a:p>
          <a:p>
            <a:pPr lvl="1"/>
            <a:r>
              <a:rPr lang="en-US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Comfortable for field work</a:t>
            </a:r>
          </a:p>
          <a:p>
            <a:pPr lvl="1"/>
            <a:r>
              <a:rPr lang="en-US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Do not require </a:t>
            </a:r>
          </a:p>
          <a:p>
            <a:pPr lvl="2"/>
            <a:r>
              <a:rPr lang="en-US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Batteries</a:t>
            </a:r>
          </a:p>
          <a:p>
            <a:pPr lvl="2"/>
            <a:r>
              <a:rPr lang="en-US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Satellites </a:t>
            </a:r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signal				</a:t>
            </a:r>
            <a:r>
              <a:rPr lang="en-US" sz="3200" b="1" i="1" u="sng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while </a:t>
            </a:r>
            <a:r>
              <a:rPr lang="en-US" sz="3200" b="1" i="1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using the map</a:t>
            </a:r>
          </a:p>
          <a:p>
            <a:pPr lvl="2"/>
            <a:r>
              <a:rPr lang="en-US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Mobile phone signal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88123" y="3270738"/>
            <a:ext cx="3294185" cy="17701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ลูกศรขวา 4"/>
          <p:cNvSpPr/>
          <p:nvPr/>
        </p:nvSpPr>
        <p:spPr>
          <a:xfrm>
            <a:off x="5369169" y="3833446"/>
            <a:ext cx="1629508" cy="4454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644</Words>
  <Application>Microsoft Office PowerPoint</Application>
  <PresentationFormat>กำหนดเอง</PresentationFormat>
  <Paragraphs>125</Paragraphs>
  <Slides>24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24</vt:i4>
      </vt:variant>
    </vt:vector>
  </HeadingPairs>
  <TitlesOfParts>
    <vt:vector size="25" baseType="lpstr">
      <vt:lpstr>Office Theme</vt:lpstr>
      <vt:lpstr>Map and Map Interpretation 2542402</vt:lpstr>
      <vt:lpstr>Meaning of “MAP”</vt:lpstr>
      <vt:lpstr>Meaning of “MAP”</vt:lpstr>
      <vt:lpstr>Meaning of “MAP”</vt:lpstr>
      <vt:lpstr>Types of maps in present</vt:lpstr>
      <vt:lpstr>Printed Map</vt:lpstr>
      <vt:lpstr>Printed Map</vt:lpstr>
      <vt:lpstr>Advantage of Printed Map</vt:lpstr>
      <vt:lpstr>Advantage of Printed Map</vt:lpstr>
      <vt:lpstr>Advantage of Printed Map</vt:lpstr>
      <vt:lpstr>Disadvantage of Printed Map</vt:lpstr>
      <vt:lpstr>Disadvantage of Printed Map</vt:lpstr>
      <vt:lpstr>Disadvantage of Printed Map</vt:lpstr>
      <vt:lpstr>Digital Map</vt:lpstr>
      <vt:lpstr>Where we can find “Digital Map”</vt:lpstr>
      <vt:lpstr>Advantage of Digital Map</vt:lpstr>
      <vt:lpstr>Advantage of Digital Map</vt:lpstr>
      <vt:lpstr>Advantage of Digital Map</vt:lpstr>
      <vt:lpstr>Disadvantage of Digital Map</vt:lpstr>
      <vt:lpstr>Map dividing from details</vt:lpstr>
      <vt:lpstr>Planimetric map</vt:lpstr>
      <vt:lpstr>Topographic map</vt:lpstr>
      <vt:lpstr>Photo map</vt:lpstr>
      <vt:lpstr>Figure 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DungKo Kurozaki</dc:creator>
  <cp:lastModifiedBy>Windows User</cp:lastModifiedBy>
  <cp:revision>16</cp:revision>
  <dcterms:created xsi:type="dcterms:W3CDTF">2016-11-01T08:51:17Z</dcterms:created>
  <dcterms:modified xsi:type="dcterms:W3CDTF">2018-08-26T03:51:23Z</dcterms:modified>
</cp:coreProperties>
</file>