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78" r:id="rId12"/>
    <p:sldId id="280" r:id="rId13"/>
    <p:sldId id="281" r:id="rId14"/>
    <p:sldId id="282" r:id="rId15"/>
    <p:sldId id="286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/>
  </p:normalViewPr>
  <p:slideViewPr>
    <p:cSldViewPr snapToGrid="0">
      <p:cViewPr>
        <p:scale>
          <a:sx n="81" d="100"/>
          <a:sy n="81" d="100"/>
        </p:scale>
        <p:origin x="-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9242" y="1138692"/>
            <a:ext cx="8164287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66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9242" y="3618367"/>
            <a:ext cx="81642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6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4"/>
            <a:ext cx="10515600" cy="1104450"/>
          </a:xfrm>
        </p:spPr>
        <p:txBody>
          <a:bodyPr/>
          <a:lstStyle>
            <a:lvl1pPr>
              <a:defRPr b="1">
                <a:solidFill>
                  <a:srgbClr val="66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30"/>
            <a:ext cx="10515600" cy="4674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6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7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5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3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4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54F63-30A2-4D50-9618-2E5E8A122CA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17847-A4C8-498A-9BE5-9F16A242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Map and Map Interpretation</a:t>
            </a:r>
            <a:br>
              <a:rPr lang="en-US" sz="54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5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2542402</a:t>
            </a:r>
            <a:endParaRPr lang="th-TH" sz="5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Lesson 3 : Map Components</a:t>
            </a:r>
            <a:endParaRPr lang="th-TH" sz="4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31637" y="5085184"/>
            <a:ext cx="85344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err="1" smtClean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Jittrapon</a:t>
            </a:r>
            <a:r>
              <a:rPr lang="en-US" sz="2400" b="1" dirty="0" smtClean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Soontorn</a:t>
            </a:r>
            <a:endParaRPr lang="en-US" sz="2400" b="1" dirty="0" smtClean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r"/>
            <a:r>
              <a:rPr lang="en-US" sz="2400" b="1" dirty="0" smtClean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Social Studies </a:t>
            </a:r>
            <a:r>
              <a: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</a:t>
            </a:r>
            <a:r>
              <a:rPr lang="en-US" sz="2400" b="1" dirty="0" smtClean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rogram</a:t>
            </a:r>
            <a:endParaRPr lang="th-TH" sz="2400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41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Adjoining sheets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Using for describe how to connect the maps together.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Showing as the index at the bottom of the map.</a:t>
            </a: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123" name="Picture 3" descr="Photo 1-9-18, 21 31 56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4" y="1226159"/>
            <a:ext cx="3259017" cy="426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43" y="1090246"/>
            <a:ext cx="4285211" cy="5533292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 flipV="1">
            <a:off x="4044461" y="3528646"/>
            <a:ext cx="7303477" cy="211015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6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How to connect or mosaic the map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Maps in L7018 series which have the </a:t>
            </a:r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same 4 digit numbers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 are only 4 sheets but, </a:t>
            </a:r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different in </a:t>
            </a:r>
            <a:r>
              <a:rPr lang="en-US" sz="4000" b="1" u="sng" dirty="0" smtClean="0">
                <a:latin typeface="Browallia New" pitchFamily="34" charset="-34"/>
                <a:cs typeface="Browallia New" pitchFamily="34" charset="-34"/>
              </a:rPr>
              <a:t>Roman number.</a:t>
            </a: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Ex. </a:t>
            </a:r>
            <a:r>
              <a:rPr lang="en-US" sz="4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5036 I, </a:t>
            </a:r>
            <a:r>
              <a:rPr lang="en-US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5036 </a:t>
            </a:r>
            <a:r>
              <a:rPr lang="en-US" sz="4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II, </a:t>
            </a:r>
            <a:r>
              <a:rPr lang="en-US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5036 </a:t>
            </a:r>
            <a:r>
              <a:rPr lang="en-US" sz="4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III, </a:t>
            </a:r>
            <a:r>
              <a:rPr lang="en-US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5036 </a:t>
            </a:r>
            <a:r>
              <a:rPr lang="en-US" sz="4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IV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We can connect the map in clockwise direction</a:t>
            </a: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" name="Picture 10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93" y="2205147"/>
            <a:ext cx="7420707" cy="34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Boundaries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In the map, always show all of the spatial data in the area.</a:t>
            </a:r>
          </a:p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Hard to find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the boundaries line that located in the map.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Boundaries index can </a:t>
            </a:r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use to define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the area that included in each map.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Showing at the bottom of the map.</a:t>
            </a:r>
          </a:p>
          <a:p>
            <a:pPr marL="0" indent="0">
              <a:buNone/>
            </a:pP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146" name="Picture 2" descr="Photo 1-9-18, 21 31 56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" y="2297721"/>
            <a:ext cx="6138905" cy="32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43" y="1090246"/>
            <a:ext cx="4285211" cy="5533292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 flipV="1">
            <a:off x="6549210" y="4360985"/>
            <a:ext cx="4611160" cy="16529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8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Glossary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The place that show in the map always use </a:t>
            </a:r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local name or word.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Glossary is using as dictionary to translating words </a:t>
            </a:r>
          </a:p>
          <a:p>
            <a:pPr marL="457200" lvl="1" indent="0">
              <a:buNone/>
            </a:pPr>
            <a:r>
              <a:rPr lang="en-US" sz="4000" dirty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from local language to English or the others.</a:t>
            </a:r>
          </a:p>
          <a:p>
            <a:pPr marL="0" indent="0">
              <a:buNone/>
            </a:pP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7170" name="Picture 2" descr="Photo 1-9-18, 21 31 16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2103209"/>
            <a:ext cx="3648131" cy="309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43" y="1090246"/>
            <a:ext cx="4285211" cy="5533292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 flipV="1">
            <a:off x="4712677" y="4196862"/>
            <a:ext cx="4243755" cy="181707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Symbol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Maps are describing data without  using language.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Using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symbol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that can be understand for everyone.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At the bottom of the map always show the legend 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describing the meaning of each symbol, found in the map</a:t>
            </a:r>
          </a:p>
          <a:p>
            <a:pPr marL="0" indent="0">
              <a:buNone/>
            </a:pP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99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Symbol</a:t>
            </a: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194" name="Picture 2" descr="Photo 1-9-18, 21 31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1" y="2227385"/>
            <a:ext cx="53752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43" y="1090246"/>
            <a:ext cx="4285211" cy="5533292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 flipV="1">
            <a:off x="6471138" y="4372708"/>
            <a:ext cx="1111106" cy="153572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Color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Is the kind of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symbol.</a:t>
            </a: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Different color use for different meaning.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Mostly use 5 color.</a:t>
            </a:r>
          </a:p>
          <a:p>
            <a:pPr marL="0" indent="0">
              <a:buNone/>
            </a:pP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32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Geographical name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Using the text to showing </a:t>
            </a:r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place name.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Mostly use </a:t>
            </a:r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black color font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 in English.</a:t>
            </a:r>
          </a:p>
          <a:p>
            <a:pPr marL="0" indent="0">
              <a:buNone/>
            </a:pPr>
            <a:r>
              <a:rPr lang="en-US" sz="4000" dirty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	 </a:t>
            </a:r>
            <a:r>
              <a:rPr lang="en-US" sz="4000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red color font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 in Thai.</a:t>
            </a:r>
          </a:p>
          <a:p>
            <a:pPr marL="0" indent="0">
              <a:buNone/>
            </a:pP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96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Co-ordinate system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Showing as the grid-line for reading the co-ordinate.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In L7018 map series have 2 co-ordinate systems.</a:t>
            </a:r>
          </a:p>
          <a:p>
            <a:pPr lvl="1"/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Geographical co-ordinate system.</a:t>
            </a:r>
          </a:p>
          <a:p>
            <a:pPr lvl="1"/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Grid 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co-ordinate system.</a:t>
            </a:r>
            <a:endParaRPr lang="en-US" sz="36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52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Using for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Making all of the maps to be the same pattern.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Searching the maps.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Storing the maps.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Using the maps.</a:t>
            </a:r>
          </a:p>
          <a:p>
            <a:pPr lvl="1"/>
            <a:endParaRPr lang="en-US" sz="40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21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Can divide to 2 parts.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External Components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Internal Components</a:t>
            </a:r>
          </a:p>
          <a:p>
            <a:pPr marL="457200" lvl="1" indent="0">
              <a:buNone/>
            </a:pPr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pPr lvl="1"/>
            <a:endParaRPr lang="en-US" sz="40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38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Showing at the margin of the map</a:t>
            </a:r>
          </a:p>
          <a:p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May be called </a:t>
            </a:r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frame of the picture</a:t>
            </a: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23" y="1500552"/>
            <a:ext cx="3677849" cy="4759569"/>
          </a:xfrm>
          <a:prstGeom prst="rect">
            <a:avLst/>
          </a:prstGeom>
        </p:spPr>
      </p:pic>
      <p:cxnSp>
        <p:nvCxnSpPr>
          <p:cNvPr id="7" name="ลูกศรเชื่อมต่อแบบตรง 6"/>
          <p:cNvCxnSpPr/>
          <p:nvPr/>
        </p:nvCxnSpPr>
        <p:spPr>
          <a:xfrm>
            <a:off x="5744308" y="2919046"/>
            <a:ext cx="2239107" cy="230944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Name and Scale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Describing map name and scale of the map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Ex. L7018 </a:t>
            </a:r>
            <a:r>
              <a:rPr lang="en-US" sz="4000" i="1" dirty="0" smtClean="0">
                <a:latin typeface="Browallia New" pitchFamily="34" charset="-34"/>
                <a:cs typeface="Browallia New" pitchFamily="34" charset="-34"/>
              </a:rPr>
              <a:t>are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“Thailand 1: 50,000”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Showing at the left side of the top</a:t>
            </a: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6" name="Picture 2" descr="Photo 1-9-18, 21 28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77" y="4747847"/>
            <a:ext cx="3793828" cy="146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13" y="1090246"/>
            <a:ext cx="4285211" cy="5533292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>
            <a:off x="4478215" y="1383323"/>
            <a:ext cx="3012831" cy="33645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7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Sheet name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Use as the name of each map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In the same map series, they do not use the same sheet name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Called by geographical identity of cultural in each area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Showing at the center of the top and the bottom of the map</a:t>
            </a: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050" name="Picture 2" descr="Photo 1-9-18, 21 30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" y="5087816"/>
            <a:ext cx="53911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13" y="1090246"/>
            <a:ext cx="4285211" cy="5533292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>
            <a:off x="4337538" y="1383323"/>
            <a:ext cx="5064370" cy="370449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Sheet number (1)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As the code of the map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Use for referencing the map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Mosaicking the map</a:t>
            </a: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31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Sheet number (2)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Showing at the </a:t>
            </a:r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right of the top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 and the </a:t>
            </a:r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left of the bottom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marL="457200" lvl="1" indent="0">
              <a:buNone/>
            </a:pPr>
            <a:r>
              <a:rPr lang="en-US" sz="40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 of the map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In L7018 map series; consist of 2 group of the number</a:t>
            </a:r>
          </a:p>
          <a:p>
            <a:pPr lvl="2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1) 4 digit numbers</a:t>
            </a:r>
          </a:p>
          <a:p>
            <a:pPr lvl="2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2) Roman numbers</a:t>
            </a:r>
          </a:p>
          <a:p>
            <a:pPr lvl="1"/>
            <a:endParaRPr lang="en-US" sz="40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3074" name="Picture 2" descr="Photo 1-9-18, 21 29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6" y="4598743"/>
            <a:ext cx="44608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/>
        </p:nvSpPr>
        <p:spPr>
          <a:xfrm>
            <a:off x="3949333" y="4811468"/>
            <a:ext cx="1209675" cy="3333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13" y="1090246"/>
            <a:ext cx="4285211" cy="5533292"/>
          </a:xfrm>
          <a:prstGeom prst="rect">
            <a:avLst/>
          </a:prstGeom>
        </p:spPr>
      </p:pic>
      <p:cxnSp>
        <p:nvCxnSpPr>
          <p:cNvPr id="7" name="ลูกศรเชื่อมต่อแบบตรง 6"/>
          <p:cNvCxnSpPr/>
          <p:nvPr/>
        </p:nvCxnSpPr>
        <p:spPr>
          <a:xfrm flipH="1">
            <a:off x="5310554" y="1289538"/>
            <a:ext cx="5556738" cy="330920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map components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rowallia New" pitchFamily="34" charset="-34"/>
                <a:cs typeface="Browallia New" pitchFamily="34" charset="-34"/>
              </a:rPr>
              <a:t>Map scale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Showing at the center of the bottom of the map</a:t>
            </a:r>
          </a:p>
          <a:p>
            <a:pPr lvl="1"/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types </a:t>
            </a:r>
            <a:r>
              <a:rPr lang="en-US" sz="4000" dirty="0" smtClean="0">
                <a:latin typeface="Browallia New" pitchFamily="34" charset="-34"/>
                <a:cs typeface="Browallia New" pitchFamily="34" charset="-34"/>
              </a:rPr>
              <a:t>of map scale</a:t>
            </a:r>
          </a:p>
          <a:p>
            <a:pPr lvl="2"/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1) showing as number; 1: 50,000</a:t>
            </a:r>
          </a:p>
          <a:p>
            <a:pPr lvl="2"/>
            <a:r>
              <a:rPr lang="en-US" sz="3600" dirty="0" smtClean="0">
                <a:latin typeface="Browallia New" pitchFamily="34" charset="-34"/>
                <a:cs typeface="Browallia New" pitchFamily="34" charset="-34"/>
              </a:rPr>
              <a:t>2) showing as ruler; </a:t>
            </a:r>
          </a:p>
          <a:p>
            <a:pPr marL="0" indent="0">
              <a:buNone/>
            </a:pPr>
            <a:endParaRPr lang="en-US" sz="4000" u="sng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098" name="Picture 2" descr="Photo 1-15-18, 08 32 55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787339"/>
            <a:ext cx="7338445" cy="138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43" y="1090246"/>
            <a:ext cx="4285211" cy="5533292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H="1" flipV="1">
            <a:off x="6072554" y="3001108"/>
            <a:ext cx="3528646" cy="242667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531</Words>
  <Application>Microsoft Office PowerPoint</Application>
  <PresentationFormat>กำหนดเอง</PresentationFormat>
  <Paragraphs>90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Office Theme</vt:lpstr>
      <vt:lpstr>Map and Map Interpretation 2542402</vt:lpstr>
      <vt:lpstr>Map components</vt:lpstr>
      <vt:lpstr>Map components</vt:lpstr>
      <vt:lpstr>External map components</vt:lpstr>
      <vt:lpstr>External map components</vt:lpstr>
      <vt:lpstr>External map components</vt:lpstr>
      <vt:lpstr>External map components</vt:lpstr>
      <vt:lpstr>External map components</vt:lpstr>
      <vt:lpstr>External map components</vt:lpstr>
      <vt:lpstr>External map components</vt:lpstr>
      <vt:lpstr>External map components</vt:lpstr>
      <vt:lpstr>External map components</vt:lpstr>
      <vt:lpstr>External map components</vt:lpstr>
      <vt:lpstr>Internal map components</vt:lpstr>
      <vt:lpstr>Internal map components</vt:lpstr>
      <vt:lpstr>Internal map components</vt:lpstr>
      <vt:lpstr>Internal map components</vt:lpstr>
      <vt:lpstr>Internal map components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Windows User</cp:lastModifiedBy>
  <cp:revision>24</cp:revision>
  <dcterms:created xsi:type="dcterms:W3CDTF">2016-11-01T08:51:17Z</dcterms:created>
  <dcterms:modified xsi:type="dcterms:W3CDTF">2018-08-22T02:47:49Z</dcterms:modified>
</cp:coreProperties>
</file>