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2" r:id="rId2"/>
    <p:sldId id="256" r:id="rId3"/>
    <p:sldId id="296" r:id="rId4"/>
    <p:sldId id="306" r:id="rId5"/>
    <p:sldId id="297" r:id="rId6"/>
    <p:sldId id="298" r:id="rId7"/>
    <p:sldId id="307" r:id="rId8"/>
    <p:sldId id="305" r:id="rId9"/>
    <p:sldId id="309" r:id="rId10"/>
    <p:sldId id="310" r:id="rId11"/>
    <p:sldId id="308" r:id="rId12"/>
    <p:sldId id="311" r:id="rId13"/>
    <p:sldId id="312" r:id="rId14"/>
    <p:sldId id="295" r:id="rId15"/>
    <p:sldId id="288" r:id="rId16"/>
    <p:sldId id="294" r:id="rId17"/>
    <p:sldId id="313" r:id="rId18"/>
    <p:sldId id="275" r:id="rId19"/>
  </p:sldIdLst>
  <p:sldSz cx="12192000" cy="6858000"/>
  <p:notesSz cx="6858000" cy="9144000"/>
  <p:custDataLst>
    <p:tags r:id="rId21"/>
  </p:custData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5AEF"/>
    <a:srgbClr val="E66D81"/>
    <a:srgbClr val="EC7352"/>
    <a:srgbClr val="E95A33"/>
    <a:srgbClr val="D43F16"/>
    <a:srgbClr val="E7481D"/>
    <a:srgbClr val="373D57"/>
    <a:srgbClr val="363D57"/>
    <a:srgbClr val="9B0A09"/>
    <a:srgbClr val="B543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>
      <p:cViewPr varScale="1">
        <p:scale>
          <a:sx n="69" d="100"/>
          <a:sy n="69" d="100"/>
        </p:scale>
        <p:origin x="750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55C5D2-A90A-490D-A1E0-191D0CB5A8B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C82B5BF8-2221-45C8-B064-34A27369AAB5}">
      <dgm:prSet phldrT="[ข้อความ]" custT="1"/>
      <dgm:spPr/>
      <dgm:t>
        <a:bodyPr/>
        <a:lstStyle/>
        <a:p>
          <a:r>
            <a:rPr lang="th-TH" sz="2400" dirty="0" smtClean="0"/>
            <a:t>กฏหมาย</a:t>
          </a:r>
          <a:endParaRPr lang="th-TH" sz="2400" dirty="0"/>
        </a:p>
      </dgm:t>
    </dgm:pt>
    <dgm:pt modelId="{3521F787-FBD9-43D5-B5F1-1E62252954AA}" type="parTrans" cxnId="{15F54770-7F6B-477F-961A-E38E3D2CA39C}">
      <dgm:prSet/>
      <dgm:spPr/>
      <dgm:t>
        <a:bodyPr/>
        <a:lstStyle/>
        <a:p>
          <a:endParaRPr lang="th-TH" sz="2400"/>
        </a:p>
      </dgm:t>
    </dgm:pt>
    <dgm:pt modelId="{9E29D2F5-35D2-49ED-B700-DBD0749B49FD}" type="sibTrans" cxnId="{15F54770-7F6B-477F-961A-E38E3D2CA39C}">
      <dgm:prSet/>
      <dgm:spPr/>
      <dgm:t>
        <a:bodyPr/>
        <a:lstStyle/>
        <a:p>
          <a:endParaRPr lang="th-TH" sz="2400"/>
        </a:p>
      </dgm:t>
    </dgm:pt>
    <dgm:pt modelId="{EDE2E0E1-82C4-4569-BA03-B15D5D2E2D95}">
      <dgm:prSet phldrT="[ข้อความ]" custT="1"/>
      <dgm:spPr/>
      <dgm:t>
        <a:bodyPr/>
        <a:lstStyle/>
        <a:p>
          <a:r>
            <a:rPr lang="th-TH" sz="2400" dirty="0" smtClean="0"/>
            <a:t>การกระทำความผิดเกี่ยวกับคอมพิวเตอร์</a:t>
          </a:r>
          <a:endParaRPr lang="th-TH" sz="2400" dirty="0"/>
        </a:p>
      </dgm:t>
    </dgm:pt>
    <dgm:pt modelId="{581D8078-24AE-4C60-8791-76B5DD03D0EE}" type="parTrans" cxnId="{E7231B93-476D-48E8-B548-8D217E48BDAB}">
      <dgm:prSet/>
      <dgm:spPr/>
      <dgm:t>
        <a:bodyPr/>
        <a:lstStyle/>
        <a:p>
          <a:endParaRPr lang="th-TH" sz="2400"/>
        </a:p>
      </dgm:t>
    </dgm:pt>
    <dgm:pt modelId="{1A466890-E866-40D4-A398-C978EAA5B7AB}" type="sibTrans" cxnId="{E7231B93-476D-48E8-B548-8D217E48BDAB}">
      <dgm:prSet/>
      <dgm:spPr/>
      <dgm:t>
        <a:bodyPr/>
        <a:lstStyle/>
        <a:p>
          <a:endParaRPr lang="th-TH" sz="2400"/>
        </a:p>
      </dgm:t>
    </dgm:pt>
    <dgm:pt modelId="{49B188F3-323C-4FE4-BD4A-564761808EB6}">
      <dgm:prSet phldrT="[ข้อความ]" custT="1"/>
      <dgm:spPr/>
      <dgm:t>
        <a:bodyPr/>
        <a:lstStyle/>
        <a:p>
          <a:r>
            <a:rPr lang="th-TH" sz="2400" dirty="0" smtClean="0"/>
            <a:t>มาตรการรักษาความปลอดภัยของคอมพิวเตอร์</a:t>
          </a:r>
          <a:endParaRPr lang="th-TH" sz="2400" dirty="0"/>
        </a:p>
      </dgm:t>
    </dgm:pt>
    <dgm:pt modelId="{B61D0844-0DE4-4A37-89E9-15D8229DFD68}" type="parTrans" cxnId="{E1AB548E-7AB0-46A9-A0C8-E957BD27A7F8}">
      <dgm:prSet/>
      <dgm:spPr/>
      <dgm:t>
        <a:bodyPr/>
        <a:lstStyle/>
        <a:p>
          <a:endParaRPr lang="th-TH" sz="2400"/>
        </a:p>
      </dgm:t>
    </dgm:pt>
    <dgm:pt modelId="{8F8B982A-8CAF-4734-A7EF-9DA1CE449DDA}" type="sibTrans" cxnId="{E1AB548E-7AB0-46A9-A0C8-E957BD27A7F8}">
      <dgm:prSet/>
      <dgm:spPr/>
      <dgm:t>
        <a:bodyPr/>
        <a:lstStyle/>
        <a:p>
          <a:endParaRPr lang="th-TH" sz="2400"/>
        </a:p>
      </dgm:t>
    </dgm:pt>
    <dgm:pt modelId="{D8370FD6-383C-4138-B2DB-5FE1A74FC93F}">
      <dgm:prSet custT="1"/>
      <dgm:spPr/>
      <dgm:t>
        <a:bodyPr/>
        <a:lstStyle/>
        <a:p>
          <a:r>
            <a:rPr lang="th-TH" sz="2400" dirty="0" smtClean="0"/>
            <a:t>พ.ร.บ. ว่าด้วยการกระทำความผิดเกี่ยวกับคอมพิวเตอร์ พ.ศ. </a:t>
          </a:r>
          <a:r>
            <a:rPr lang="en-US" sz="2400" dirty="0" smtClean="0"/>
            <a:t>2550</a:t>
          </a:r>
          <a:endParaRPr lang="th-TH" sz="2400" dirty="0"/>
        </a:p>
      </dgm:t>
    </dgm:pt>
    <dgm:pt modelId="{2D404386-55CB-4E80-A3B5-25ECBFA98BD6}" type="parTrans" cxnId="{262E223C-47DB-4278-AF63-D1C8760D589D}">
      <dgm:prSet/>
      <dgm:spPr/>
      <dgm:t>
        <a:bodyPr/>
        <a:lstStyle/>
        <a:p>
          <a:endParaRPr lang="th-TH" sz="2400"/>
        </a:p>
      </dgm:t>
    </dgm:pt>
    <dgm:pt modelId="{0191617C-429E-4665-B0D6-55B5CEBC9AEF}" type="sibTrans" cxnId="{262E223C-47DB-4278-AF63-D1C8760D589D}">
      <dgm:prSet/>
      <dgm:spPr/>
      <dgm:t>
        <a:bodyPr/>
        <a:lstStyle/>
        <a:p>
          <a:endParaRPr lang="th-TH" sz="2400"/>
        </a:p>
      </dgm:t>
    </dgm:pt>
    <dgm:pt modelId="{DC97E1F4-1EC7-4934-A8D6-A277A45351C8}">
      <dgm:prSet custT="1"/>
      <dgm:spPr/>
      <dgm:t>
        <a:bodyPr/>
        <a:lstStyle/>
        <a:p>
          <a:r>
            <a:rPr lang="th-TH" sz="2400" dirty="0" smtClean="0"/>
            <a:t>กฎหมายคอมพิวเตอร์กับการเผยแพร่ข้อมูลที่ไม่เหมาะสม</a:t>
          </a:r>
          <a:endParaRPr lang="th-TH" sz="2400" dirty="0"/>
        </a:p>
      </dgm:t>
    </dgm:pt>
    <dgm:pt modelId="{F81F65E2-0DF4-42A1-82C7-E86047045F07}" type="parTrans" cxnId="{19EA393E-E30E-4376-8A85-75C6204BF9F8}">
      <dgm:prSet/>
      <dgm:spPr/>
      <dgm:t>
        <a:bodyPr/>
        <a:lstStyle/>
        <a:p>
          <a:endParaRPr lang="th-TH" sz="2400"/>
        </a:p>
      </dgm:t>
    </dgm:pt>
    <dgm:pt modelId="{B5576561-91D3-40F5-868B-8F2122A8B303}" type="sibTrans" cxnId="{19EA393E-E30E-4376-8A85-75C6204BF9F8}">
      <dgm:prSet/>
      <dgm:spPr/>
      <dgm:t>
        <a:bodyPr/>
        <a:lstStyle/>
        <a:p>
          <a:endParaRPr lang="th-TH" sz="2400"/>
        </a:p>
      </dgm:t>
    </dgm:pt>
    <dgm:pt modelId="{788E2D9D-A2DF-4976-85DA-786E32361C04}" type="pres">
      <dgm:prSet presAssocID="{0B55C5D2-A90A-490D-A1E0-191D0CB5A8B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40BAC24C-A3A6-4AEA-A716-D104398E603B}" type="pres">
      <dgm:prSet presAssocID="{C82B5BF8-2221-45C8-B064-34A27369AAB5}" presName="parentLin" presStyleCnt="0"/>
      <dgm:spPr/>
    </dgm:pt>
    <dgm:pt modelId="{704DE50A-1A3C-4B20-8F07-A5597B7B4D71}" type="pres">
      <dgm:prSet presAssocID="{C82B5BF8-2221-45C8-B064-34A27369AAB5}" presName="parentLeftMargin" presStyleLbl="node1" presStyleIdx="0" presStyleCnt="5"/>
      <dgm:spPr/>
      <dgm:t>
        <a:bodyPr/>
        <a:lstStyle/>
        <a:p>
          <a:endParaRPr lang="th-TH"/>
        </a:p>
      </dgm:t>
    </dgm:pt>
    <dgm:pt modelId="{BFEF56EF-9D24-4F3F-9F09-D549AEA8F61B}" type="pres">
      <dgm:prSet presAssocID="{C82B5BF8-2221-45C8-B064-34A27369AAB5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CB8CDF5-ECAB-403C-A3D5-13929C139053}" type="pres">
      <dgm:prSet presAssocID="{C82B5BF8-2221-45C8-B064-34A27369AAB5}" presName="negativeSpace" presStyleCnt="0"/>
      <dgm:spPr/>
    </dgm:pt>
    <dgm:pt modelId="{AAE14DF4-20B7-4C64-BE2D-02845C48EA3C}" type="pres">
      <dgm:prSet presAssocID="{C82B5BF8-2221-45C8-B064-34A27369AAB5}" presName="childText" presStyleLbl="conFgAcc1" presStyleIdx="0" presStyleCnt="5">
        <dgm:presLayoutVars>
          <dgm:bulletEnabled val="1"/>
        </dgm:presLayoutVars>
      </dgm:prSet>
      <dgm:spPr/>
    </dgm:pt>
    <dgm:pt modelId="{497B9CAA-82D0-4B33-8306-F203DA4661AF}" type="pres">
      <dgm:prSet presAssocID="{9E29D2F5-35D2-49ED-B700-DBD0749B49FD}" presName="spaceBetweenRectangles" presStyleCnt="0"/>
      <dgm:spPr/>
    </dgm:pt>
    <dgm:pt modelId="{0D6EF09B-FAE8-4860-9F79-F9B384CF14C5}" type="pres">
      <dgm:prSet presAssocID="{EDE2E0E1-82C4-4569-BA03-B15D5D2E2D95}" presName="parentLin" presStyleCnt="0"/>
      <dgm:spPr/>
    </dgm:pt>
    <dgm:pt modelId="{A8939C2D-6ED7-47AD-936D-FCF8FB9E998C}" type="pres">
      <dgm:prSet presAssocID="{EDE2E0E1-82C4-4569-BA03-B15D5D2E2D95}" presName="parentLeftMargin" presStyleLbl="node1" presStyleIdx="0" presStyleCnt="5"/>
      <dgm:spPr/>
      <dgm:t>
        <a:bodyPr/>
        <a:lstStyle/>
        <a:p>
          <a:endParaRPr lang="th-TH"/>
        </a:p>
      </dgm:t>
    </dgm:pt>
    <dgm:pt modelId="{6AA21E78-1C2F-403C-8066-7B0CE4D4C453}" type="pres">
      <dgm:prSet presAssocID="{EDE2E0E1-82C4-4569-BA03-B15D5D2E2D95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AA12F38-846D-4F08-BC36-9F7B477A777A}" type="pres">
      <dgm:prSet presAssocID="{EDE2E0E1-82C4-4569-BA03-B15D5D2E2D95}" presName="negativeSpace" presStyleCnt="0"/>
      <dgm:spPr/>
    </dgm:pt>
    <dgm:pt modelId="{5A3C430F-C633-42A1-BF39-984406E8370F}" type="pres">
      <dgm:prSet presAssocID="{EDE2E0E1-82C4-4569-BA03-B15D5D2E2D95}" presName="childText" presStyleLbl="conFgAcc1" presStyleIdx="1" presStyleCnt="5">
        <dgm:presLayoutVars>
          <dgm:bulletEnabled val="1"/>
        </dgm:presLayoutVars>
      </dgm:prSet>
      <dgm:spPr/>
    </dgm:pt>
    <dgm:pt modelId="{246B9B28-966A-4400-912C-E74CA7373F7A}" type="pres">
      <dgm:prSet presAssocID="{1A466890-E866-40D4-A398-C978EAA5B7AB}" presName="spaceBetweenRectangles" presStyleCnt="0"/>
      <dgm:spPr/>
    </dgm:pt>
    <dgm:pt modelId="{42041C95-2646-493B-93C1-7FB5A827127D}" type="pres">
      <dgm:prSet presAssocID="{D8370FD6-383C-4138-B2DB-5FE1A74FC93F}" presName="parentLin" presStyleCnt="0"/>
      <dgm:spPr/>
    </dgm:pt>
    <dgm:pt modelId="{CD5AD8C3-F804-472D-8329-B1BFC809DEF4}" type="pres">
      <dgm:prSet presAssocID="{D8370FD6-383C-4138-B2DB-5FE1A74FC93F}" presName="parentLeftMargin" presStyleLbl="node1" presStyleIdx="1" presStyleCnt="5"/>
      <dgm:spPr/>
      <dgm:t>
        <a:bodyPr/>
        <a:lstStyle/>
        <a:p>
          <a:endParaRPr lang="th-TH"/>
        </a:p>
      </dgm:t>
    </dgm:pt>
    <dgm:pt modelId="{512DFF93-8AA3-4BBD-B320-A9E12471BAF9}" type="pres">
      <dgm:prSet presAssocID="{D8370FD6-383C-4138-B2DB-5FE1A74FC93F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9F7CBF7-0E04-4654-92D6-367A3955362A}" type="pres">
      <dgm:prSet presAssocID="{D8370FD6-383C-4138-B2DB-5FE1A74FC93F}" presName="negativeSpace" presStyleCnt="0"/>
      <dgm:spPr/>
    </dgm:pt>
    <dgm:pt modelId="{6EE2CA6F-26CB-417A-95A5-1E8742BD701B}" type="pres">
      <dgm:prSet presAssocID="{D8370FD6-383C-4138-B2DB-5FE1A74FC93F}" presName="childText" presStyleLbl="conFgAcc1" presStyleIdx="2" presStyleCnt="5">
        <dgm:presLayoutVars>
          <dgm:bulletEnabled val="1"/>
        </dgm:presLayoutVars>
      </dgm:prSet>
      <dgm:spPr/>
    </dgm:pt>
    <dgm:pt modelId="{C95541F1-DB18-480B-95D5-4C54B7EEACC0}" type="pres">
      <dgm:prSet presAssocID="{0191617C-429E-4665-B0D6-55B5CEBC9AEF}" presName="spaceBetweenRectangles" presStyleCnt="0"/>
      <dgm:spPr/>
    </dgm:pt>
    <dgm:pt modelId="{A903FEA8-1019-4542-ACAD-C52CF576857B}" type="pres">
      <dgm:prSet presAssocID="{DC97E1F4-1EC7-4934-A8D6-A277A45351C8}" presName="parentLin" presStyleCnt="0"/>
      <dgm:spPr/>
    </dgm:pt>
    <dgm:pt modelId="{20C665AD-FE67-492A-A98C-E32BCFAF4634}" type="pres">
      <dgm:prSet presAssocID="{DC97E1F4-1EC7-4934-A8D6-A277A45351C8}" presName="parentLeftMargin" presStyleLbl="node1" presStyleIdx="2" presStyleCnt="5"/>
      <dgm:spPr/>
      <dgm:t>
        <a:bodyPr/>
        <a:lstStyle/>
        <a:p>
          <a:endParaRPr lang="th-TH"/>
        </a:p>
      </dgm:t>
    </dgm:pt>
    <dgm:pt modelId="{364A634F-BCB6-40A6-B45F-51AF1BE86C2D}" type="pres">
      <dgm:prSet presAssocID="{DC97E1F4-1EC7-4934-A8D6-A277A45351C8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54CD89C-0D19-4205-887B-7DE09A92D0D4}" type="pres">
      <dgm:prSet presAssocID="{DC97E1F4-1EC7-4934-A8D6-A277A45351C8}" presName="negativeSpace" presStyleCnt="0"/>
      <dgm:spPr/>
    </dgm:pt>
    <dgm:pt modelId="{91A0BF71-57E9-4EA5-B129-ACB073456881}" type="pres">
      <dgm:prSet presAssocID="{DC97E1F4-1EC7-4934-A8D6-A277A45351C8}" presName="childText" presStyleLbl="conFgAcc1" presStyleIdx="3" presStyleCnt="5">
        <dgm:presLayoutVars>
          <dgm:bulletEnabled val="1"/>
        </dgm:presLayoutVars>
      </dgm:prSet>
      <dgm:spPr/>
    </dgm:pt>
    <dgm:pt modelId="{7862CD3A-DE57-45D2-922A-AF5CEC400EDC}" type="pres">
      <dgm:prSet presAssocID="{B5576561-91D3-40F5-868B-8F2122A8B303}" presName="spaceBetweenRectangles" presStyleCnt="0"/>
      <dgm:spPr/>
    </dgm:pt>
    <dgm:pt modelId="{4E99807A-B018-4750-A484-2326384096E4}" type="pres">
      <dgm:prSet presAssocID="{49B188F3-323C-4FE4-BD4A-564761808EB6}" presName="parentLin" presStyleCnt="0"/>
      <dgm:spPr/>
    </dgm:pt>
    <dgm:pt modelId="{5E915BC8-2535-448B-B9D2-F5EE9C053693}" type="pres">
      <dgm:prSet presAssocID="{49B188F3-323C-4FE4-BD4A-564761808EB6}" presName="parentLeftMargin" presStyleLbl="node1" presStyleIdx="3" presStyleCnt="5"/>
      <dgm:spPr/>
      <dgm:t>
        <a:bodyPr/>
        <a:lstStyle/>
        <a:p>
          <a:endParaRPr lang="th-TH"/>
        </a:p>
      </dgm:t>
    </dgm:pt>
    <dgm:pt modelId="{BE2DD5C5-E9E4-4415-AF17-088F229C9FFA}" type="pres">
      <dgm:prSet presAssocID="{49B188F3-323C-4FE4-BD4A-564761808EB6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AD9DEAE-E594-43CE-AF92-761D7CDE0E8E}" type="pres">
      <dgm:prSet presAssocID="{49B188F3-323C-4FE4-BD4A-564761808EB6}" presName="negativeSpace" presStyleCnt="0"/>
      <dgm:spPr/>
    </dgm:pt>
    <dgm:pt modelId="{1C65F8EF-F3A7-40BC-B635-AD041A810663}" type="pres">
      <dgm:prSet presAssocID="{49B188F3-323C-4FE4-BD4A-564761808EB6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15F54770-7F6B-477F-961A-E38E3D2CA39C}" srcId="{0B55C5D2-A90A-490D-A1E0-191D0CB5A8BA}" destId="{C82B5BF8-2221-45C8-B064-34A27369AAB5}" srcOrd="0" destOrd="0" parTransId="{3521F787-FBD9-43D5-B5F1-1E62252954AA}" sibTransId="{9E29D2F5-35D2-49ED-B700-DBD0749B49FD}"/>
    <dgm:cxn modelId="{B8FB9D95-9FBD-4C1B-BFCE-5E7D7A1FB2AF}" type="presOf" srcId="{DC97E1F4-1EC7-4934-A8D6-A277A45351C8}" destId="{20C665AD-FE67-492A-A98C-E32BCFAF4634}" srcOrd="0" destOrd="0" presId="urn:microsoft.com/office/officeart/2005/8/layout/list1"/>
    <dgm:cxn modelId="{AD32DEE4-3B9A-4357-9710-68EE6C080EE7}" type="presOf" srcId="{DC97E1F4-1EC7-4934-A8D6-A277A45351C8}" destId="{364A634F-BCB6-40A6-B45F-51AF1BE86C2D}" srcOrd="1" destOrd="0" presId="urn:microsoft.com/office/officeart/2005/8/layout/list1"/>
    <dgm:cxn modelId="{20530492-0824-4DB8-8268-E179A3A98E82}" type="presOf" srcId="{EDE2E0E1-82C4-4569-BA03-B15D5D2E2D95}" destId="{A8939C2D-6ED7-47AD-936D-FCF8FB9E998C}" srcOrd="0" destOrd="0" presId="urn:microsoft.com/office/officeart/2005/8/layout/list1"/>
    <dgm:cxn modelId="{1D15CAA1-2033-4144-A348-F6066605F8F3}" type="presOf" srcId="{D8370FD6-383C-4138-B2DB-5FE1A74FC93F}" destId="{512DFF93-8AA3-4BBD-B320-A9E12471BAF9}" srcOrd="1" destOrd="0" presId="urn:microsoft.com/office/officeart/2005/8/layout/list1"/>
    <dgm:cxn modelId="{262E223C-47DB-4278-AF63-D1C8760D589D}" srcId="{0B55C5D2-A90A-490D-A1E0-191D0CB5A8BA}" destId="{D8370FD6-383C-4138-B2DB-5FE1A74FC93F}" srcOrd="2" destOrd="0" parTransId="{2D404386-55CB-4E80-A3B5-25ECBFA98BD6}" sibTransId="{0191617C-429E-4665-B0D6-55B5CEBC9AEF}"/>
    <dgm:cxn modelId="{DA412486-C1A5-4B01-B06F-BAB562AA0C4B}" type="presOf" srcId="{0B55C5D2-A90A-490D-A1E0-191D0CB5A8BA}" destId="{788E2D9D-A2DF-4976-85DA-786E32361C04}" srcOrd="0" destOrd="0" presId="urn:microsoft.com/office/officeart/2005/8/layout/list1"/>
    <dgm:cxn modelId="{3BDB3A8C-A614-48FE-A4DC-83B7DE08000A}" type="presOf" srcId="{49B188F3-323C-4FE4-BD4A-564761808EB6}" destId="{BE2DD5C5-E9E4-4415-AF17-088F229C9FFA}" srcOrd="1" destOrd="0" presId="urn:microsoft.com/office/officeart/2005/8/layout/list1"/>
    <dgm:cxn modelId="{864A622C-5123-4021-A606-79789A5136A7}" type="presOf" srcId="{D8370FD6-383C-4138-B2DB-5FE1A74FC93F}" destId="{CD5AD8C3-F804-472D-8329-B1BFC809DEF4}" srcOrd="0" destOrd="0" presId="urn:microsoft.com/office/officeart/2005/8/layout/list1"/>
    <dgm:cxn modelId="{E7231B93-476D-48E8-B548-8D217E48BDAB}" srcId="{0B55C5D2-A90A-490D-A1E0-191D0CB5A8BA}" destId="{EDE2E0E1-82C4-4569-BA03-B15D5D2E2D95}" srcOrd="1" destOrd="0" parTransId="{581D8078-24AE-4C60-8791-76B5DD03D0EE}" sibTransId="{1A466890-E866-40D4-A398-C978EAA5B7AB}"/>
    <dgm:cxn modelId="{B647FF6E-3328-4DAC-A3E3-FE6996F6FB29}" type="presOf" srcId="{EDE2E0E1-82C4-4569-BA03-B15D5D2E2D95}" destId="{6AA21E78-1C2F-403C-8066-7B0CE4D4C453}" srcOrd="1" destOrd="0" presId="urn:microsoft.com/office/officeart/2005/8/layout/list1"/>
    <dgm:cxn modelId="{19EA393E-E30E-4376-8A85-75C6204BF9F8}" srcId="{0B55C5D2-A90A-490D-A1E0-191D0CB5A8BA}" destId="{DC97E1F4-1EC7-4934-A8D6-A277A45351C8}" srcOrd="3" destOrd="0" parTransId="{F81F65E2-0DF4-42A1-82C7-E86047045F07}" sibTransId="{B5576561-91D3-40F5-868B-8F2122A8B303}"/>
    <dgm:cxn modelId="{7469F2D4-E1AC-4747-B745-584715C1821C}" type="presOf" srcId="{49B188F3-323C-4FE4-BD4A-564761808EB6}" destId="{5E915BC8-2535-448B-B9D2-F5EE9C053693}" srcOrd="0" destOrd="0" presId="urn:microsoft.com/office/officeart/2005/8/layout/list1"/>
    <dgm:cxn modelId="{4D1EABDA-DE55-4EDE-A4DA-7D94A0F311EB}" type="presOf" srcId="{C82B5BF8-2221-45C8-B064-34A27369AAB5}" destId="{BFEF56EF-9D24-4F3F-9F09-D549AEA8F61B}" srcOrd="1" destOrd="0" presId="urn:microsoft.com/office/officeart/2005/8/layout/list1"/>
    <dgm:cxn modelId="{E1AB548E-7AB0-46A9-A0C8-E957BD27A7F8}" srcId="{0B55C5D2-A90A-490D-A1E0-191D0CB5A8BA}" destId="{49B188F3-323C-4FE4-BD4A-564761808EB6}" srcOrd="4" destOrd="0" parTransId="{B61D0844-0DE4-4A37-89E9-15D8229DFD68}" sibTransId="{8F8B982A-8CAF-4734-A7EF-9DA1CE449DDA}"/>
    <dgm:cxn modelId="{CD2478E8-F99F-4FD5-808C-287512A1DB4C}" type="presOf" srcId="{C82B5BF8-2221-45C8-B064-34A27369AAB5}" destId="{704DE50A-1A3C-4B20-8F07-A5597B7B4D71}" srcOrd="0" destOrd="0" presId="urn:microsoft.com/office/officeart/2005/8/layout/list1"/>
    <dgm:cxn modelId="{63C304BD-20FB-44D8-8883-5416ADD38A1A}" type="presParOf" srcId="{788E2D9D-A2DF-4976-85DA-786E32361C04}" destId="{40BAC24C-A3A6-4AEA-A716-D104398E603B}" srcOrd="0" destOrd="0" presId="urn:microsoft.com/office/officeart/2005/8/layout/list1"/>
    <dgm:cxn modelId="{70069D7B-5A09-4276-A5AF-F90A7E9B12F7}" type="presParOf" srcId="{40BAC24C-A3A6-4AEA-A716-D104398E603B}" destId="{704DE50A-1A3C-4B20-8F07-A5597B7B4D71}" srcOrd="0" destOrd="0" presId="urn:microsoft.com/office/officeart/2005/8/layout/list1"/>
    <dgm:cxn modelId="{1161D5D5-CF48-40F8-8DEB-16C8A0C00CE4}" type="presParOf" srcId="{40BAC24C-A3A6-4AEA-A716-D104398E603B}" destId="{BFEF56EF-9D24-4F3F-9F09-D549AEA8F61B}" srcOrd="1" destOrd="0" presId="urn:microsoft.com/office/officeart/2005/8/layout/list1"/>
    <dgm:cxn modelId="{91310F20-FEA8-43A2-9178-CD3150E1A3D0}" type="presParOf" srcId="{788E2D9D-A2DF-4976-85DA-786E32361C04}" destId="{8CB8CDF5-ECAB-403C-A3D5-13929C139053}" srcOrd="1" destOrd="0" presId="urn:microsoft.com/office/officeart/2005/8/layout/list1"/>
    <dgm:cxn modelId="{7303ECB7-356C-4634-A343-D83E4AF842E1}" type="presParOf" srcId="{788E2D9D-A2DF-4976-85DA-786E32361C04}" destId="{AAE14DF4-20B7-4C64-BE2D-02845C48EA3C}" srcOrd="2" destOrd="0" presId="urn:microsoft.com/office/officeart/2005/8/layout/list1"/>
    <dgm:cxn modelId="{313C2D28-976D-4929-96CB-3F262FBF9AFF}" type="presParOf" srcId="{788E2D9D-A2DF-4976-85DA-786E32361C04}" destId="{497B9CAA-82D0-4B33-8306-F203DA4661AF}" srcOrd="3" destOrd="0" presId="urn:microsoft.com/office/officeart/2005/8/layout/list1"/>
    <dgm:cxn modelId="{70CF815A-A80A-4B97-A2DE-40B87A732B38}" type="presParOf" srcId="{788E2D9D-A2DF-4976-85DA-786E32361C04}" destId="{0D6EF09B-FAE8-4860-9F79-F9B384CF14C5}" srcOrd="4" destOrd="0" presId="urn:microsoft.com/office/officeart/2005/8/layout/list1"/>
    <dgm:cxn modelId="{B27C61E1-8F78-4822-893A-B5354959A88E}" type="presParOf" srcId="{0D6EF09B-FAE8-4860-9F79-F9B384CF14C5}" destId="{A8939C2D-6ED7-47AD-936D-FCF8FB9E998C}" srcOrd="0" destOrd="0" presId="urn:microsoft.com/office/officeart/2005/8/layout/list1"/>
    <dgm:cxn modelId="{B495C7AF-B6B9-41F6-97B4-F6E9AFE2DC31}" type="presParOf" srcId="{0D6EF09B-FAE8-4860-9F79-F9B384CF14C5}" destId="{6AA21E78-1C2F-403C-8066-7B0CE4D4C453}" srcOrd="1" destOrd="0" presId="urn:microsoft.com/office/officeart/2005/8/layout/list1"/>
    <dgm:cxn modelId="{447FD599-2BB6-4640-8B28-833CFAD0E202}" type="presParOf" srcId="{788E2D9D-A2DF-4976-85DA-786E32361C04}" destId="{BAA12F38-846D-4F08-BC36-9F7B477A777A}" srcOrd="5" destOrd="0" presId="urn:microsoft.com/office/officeart/2005/8/layout/list1"/>
    <dgm:cxn modelId="{A429084B-2A0C-4794-850B-A16B87A1C408}" type="presParOf" srcId="{788E2D9D-A2DF-4976-85DA-786E32361C04}" destId="{5A3C430F-C633-42A1-BF39-984406E8370F}" srcOrd="6" destOrd="0" presId="urn:microsoft.com/office/officeart/2005/8/layout/list1"/>
    <dgm:cxn modelId="{825A9505-592B-475E-A301-82EC16C46F40}" type="presParOf" srcId="{788E2D9D-A2DF-4976-85DA-786E32361C04}" destId="{246B9B28-966A-4400-912C-E74CA7373F7A}" srcOrd="7" destOrd="0" presId="urn:microsoft.com/office/officeart/2005/8/layout/list1"/>
    <dgm:cxn modelId="{A939E9D7-09A9-4116-B8D8-947F99C58921}" type="presParOf" srcId="{788E2D9D-A2DF-4976-85DA-786E32361C04}" destId="{42041C95-2646-493B-93C1-7FB5A827127D}" srcOrd="8" destOrd="0" presId="urn:microsoft.com/office/officeart/2005/8/layout/list1"/>
    <dgm:cxn modelId="{D6DFA3F8-4B21-4AC3-BDD7-4FBD90A06A9A}" type="presParOf" srcId="{42041C95-2646-493B-93C1-7FB5A827127D}" destId="{CD5AD8C3-F804-472D-8329-B1BFC809DEF4}" srcOrd="0" destOrd="0" presId="urn:microsoft.com/office/officeart/2005/8/layout/list1"/>
    <dgm:cxn modelId="{128C0405-12E2-456E-92E7-D2220995731C}" type="presParOf" srcId="{42041C95-2646-493B-93C1-7FB5A827127D}" destId="{512DFF93-8AA3-4BBD-B320-A9E12471BAF9}" srcOrd="1" destOrd="0" presId="urn:microsoft.com/office/officeart/2005/8/layout/list1"/>
    <dgm:cxn modelId="{5816FBFD-E601-4335-9DA3-EC2540CF29A8}" type="presParOf" srcId="{788E2D9D-A2DF-4976-85DA-786E32361C04}" destId="{E9F7CBF7-0E04-4654-92D6-367A3955362A}" srcOrd="9" destOrd="0" presId="urn:microsoft.com/office/officeart/2005/8/layout/list1"/>
    <dgm:cxn modelId="{73812BE8-7316-456C-B66F-464CB64A42F2}" type="presParOf" srcId="{788E2D9D-A2DF-4976-85DA-786E32361C04}" destId="{6EE2CA6F-26CB-417A-95A5-1E8742BD701B}" srcOrd="10" destOrd="0" presId="urn:microsoft.com/office/officeart/2005/8/layout/list1"/>
    <dgm:cxn modelId="{AEEDA0B4-7B51-4A02-A799-D58AB1E77843}" type="presParOf" srcId="{788E2D9D-A2DF-4976-85DA-786E32361C04}" destId="{C95541F1-DB18-480B-95D5-4C54B7EEACC0}" srcOrd="11" destOrd="0" presId="urn:microsoft.com/office/officeart/2005/8/layout/list1"/>
    <dgm:cxn modelId="{8B4488C1-84A8-432F-A12A-9E091EC1A69D}" type="presParOf" srcId="{788E2D9D-A2DF-4976-85DA-786E32361C04}" destId="{A903FEA8-1019-4542-ACAD-C52CF576857B}" srcOrd="12" destOrd="0" presId="urn:microsoft.com/office/officeart/2005/8/layout/list1"/>
    <dgm:cxn modelId="{DCB345C9-3B3F-4C15-993B-48CB9760194C}" type="presParOf" srcId="{A903FEA8-1019-4542-ACAD-C52CF576857B}" destId="{20C665AD-FE67-492A-A98C-E32BCFAF4634}" srcOrd="0" destOrd="0" presId="urn:microsoft.com/office/officeart/2005/8/layout/list1"/>
    <dgm:cxn modelId="{AF317976-E89D-465E-B436-27731C6D15DC}" type="presParOf" srcId="{A903FEA8-1019-4542-ACAD-C52CF576857B}" destId="{364A634F-BCB6-40A6-B45F-51AF1BE86C2D}" srcOrd="1" destOrd="0" presId="urn:microsoft.com/office/officeart/2005/8/layout/list1"/>
    <dgm:cxn modelId="{0EB1DD42-4B66-4286-90AF-134553E6F14D}" type="presParOf" srcId="{788E2D9D-A2DF-4976-85DA-786E32361C04}" destId="{754CD89C-0D19-4205-887B-7DE09A92D0D4}" srcOrd="13" destOrd="0" presId="urn:microsoft.com/office/officeart/2005/8/layout/list1"/>
    <dgm:cxn modelId="{93914C60-546C-4E8D-8DE3-2B6C7237FD3E}" type="presParOf" srcId="{788E2D9D-A2DF-4976-85DA-786E32361C04}" destId="{91A0BF71-57E9-4EA5-B129-ACB073456881}" srcOrd="14" destOrd="0" presId="urn:microsoft.com/office/officeart/2005/8/layout/list1"/>
    <dgm:cxn modelId="{542C29D4-C2A3-4AF0-8971-4F5DD0DFF074}" type="presParOf" srcId="{788E2D9D-A2DF-4976-85DA-786E32361C04}" destId="{7862CD3A-DE57-45D2-922A-AF5CEC400EDC}" srcOrd="15" destOrd="0" presId="urn:microsoft.com/office/officeart/2005/8/layout/list1"/>
    <dgm:cxn modelId="{0D23CB12-61D9-4A4B-96B3-FC23893F5BC4}" type="presParOf" srcId="{788E2D9D-A2DF-4976-85DA-786E32361C04}" destId="{4E99807A-B018-4750-A484-2326384096E4}" srcOrd="16" destOrd="0" presId="urn:microsoft.com/office/officeart/2005/8/layout/list1"/>
    <dgm:cxn modelId="{9403E78A-FFC6-4300-B099-BF1EC5167DC7}" type="presParOf" srcId="{4E99807A-B018-4750-A484-2326384096E4}" destId="{5E915BC8-2535-448B-B9D2-F5EE9C053693}" srcOrd="0" destOrd="0" presId="urn:microsoft.com/office/officeart/2005/8/layout/list1"/>
    <dgm:cxn modelId="{D71FF350-39F7-43E0-96AE-6FD01695912F}" type="presParOf" srcId="{4E99807A-B018-4750-A484-2326384096E4}" destId="{BE2DD5C5-E9E4-4415-AF17-088F229C9FFA}" srcOrd="1" destOrd="0" presId="urn:microsoft.com/office/officeart/2005/8/layout/list1"/>
    <dgm:cxn modelId="{D8C050CF-FE93-443A-AB96-9886D553AC59}" type="presParOf" srcId="{788E2D9D-A2DF-4976-85DA-786E32361C04}" destId="{EAD9DEAE-E594-43CE-AF92-761D7CDE0E8E}" srcOrd="17" destOrd="0" presId="urn:microsoft.com/office/officeart/2005/8/layout/list1"/>
    <dgm:cxn modelId="{0A39643D-E8FD-4825-BBDF-63406CFCAD56}" type="presParOf" srcId="{788E2D9D-A2DF-4976-85DA-786E32361C04}" destId="{1C65F8EF-F3A7-40BC-B635-AD041A810663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7257A4-5057-4D2D-B1ED-C76FCAC8C523}" type="doc">
      <dgm:prSet loTypeId="urn:microsoft.com/office/officeart/2005/8/layout/pList2" loCatId="picture" qsTypeId="urn:microsoft.com/office/officeart/2005/8/quickstyle/3d1" qsCatId="3D" csTypeId="urn:microsoft.com/office/officeart/2005/8/colors/colorful5" csCatId="colorful" phldr="1"/>
      <dgm:spPr/>
    </dgm:pt>
    <dgm:pt modelId="{E79A2D4B-D2A4-46F1-A2F3-C0952CE850E8}">
      <dgm:prSet phldrT="[ข้อความ]"/>
      <dgm:spPr/>
      <dgm:t>
        <a:bodyPr/>
        <a:lstStyle/>
        <a:p>
          <a:r>
            <a:rPr lang="th-TH" dirty="0" smtClean="0"/>
            <a:t>การกระทำ</a:t>
          </a:r>
          <a:br>
            <a:rPr lang="th-TH" dirty="0" smtClean="0"/>
          </a:br>
          <a:r>
            <a:rPr lang="th-TH" dirty="0" smtClean="0"/>
            <a:t>ต่อระบบคอมพิวเตอร์ </a:t>
          </a:r>
          <a:endParaRPr lang="th-TH" dirty="0"/>
        </a:p>
      </dgm:t>
    </dgm:pt>
    <dgm:pt modelId="{19AEDE35-8012-48AE-99AE-A59D5CFA027B}" type="parTrans" cxnId="{0D957AB8-0D76-4DA0-9CA1-A9E50AD61FB9}">
      <dgm:prSet/>
      <dgm:spPr/>
      <dgm:t>
        <a:bodyPr/>
        <a:lstStyle/>
        <a:p>
          <a:endParaRPr lang="th-TH"/>
        </a:p>
      </dgm:t>
    </dgm:pt>
    <dgm:pt modelId="{EE86080A-ED6D-4634-AC4D-AE5CFBE1055E}" type="sibTrans" cxnId="{0D957AB8-0D76-4DA0-9CA1-A9E50AD61FB9}">
      <dgm:prSet/>
      <dgm:spPr/>
      <dgm:t>
        <a:bodyPr/>
        <a:lstStyle/>
        <a:p>
          <a:endParaRPr lang="th-TH"/>
        </a:p>
      </dgm:t>
    </dgm:pt>
    <dgm:pt modelId="{19CB4E7A-2BCA-4ADD-81D9-D4AF3905A10D}">
      <dgm:prSet phldrT="[ข้อความ]"/>
      <dgm:spPr/>
      <dgm:t>
        <a:bodyPr/>
        <a:lstStyle/>
        <a:p>
          <a:r>
            <a:rPr lang="th-TH" dirty="0" smtClean="0"/>
            <a:t>การกระทำต่อ</a:t>
          </a:r>
          <a:br>
            <a:rPr lang="th-TH" dirty="0" smtClean="0"/>
          </a:br>
          <a:r>
            <a:rPr lang="th-TH" dirty="0" smtClean="0"/>
            <a:t>ระบบข้อมูล </a:t>
          </a:r>
          <a:endParaRPr lang="th-TH" dirty="0"/>
        </a:p>
      </dgm:t>
    </dgm:pt>
    <dgm:pt modelId="{94C08249-F0B4-49DB-B5A0-364F656D0A68}" type="parTrans" cxnId="{2ACC3951-ACEF-4A37-8149-E909DC9D2EF1}">
      <dgm:prSet/>
      <dgm:spPr/>
      <dgm:t>
        <a:bodyPr/>
        <a:lstStyle/>
        <a:p>
          <a:endParaRPr lang="th-TH"/>
        </a:p>
      </dgm:t>
    </dgm:pt>
    <dgm:pt modelId="{3EAFC981-6E0B-44B7-B5B5-26CF73978A77}" type="sibTrans" cxnId="{2ACC3951-ACEF-4A37-8149-E909DC9D2EF1}">
      <dgm:prSet/>
      <dgm:spPr/>
      <dgm:t>
        <a:bodyPr/>
        <a:lstStyle/>
        <a:p>
          <a:endParaRPr lang="th-TH"/>
        </a:p>
      </dgm:t>
    </dgm:pt>
    <dgm:pt modelId="{AFC37D85-EF90-4CE4-9359-60B231D03401}">
      <dgm:prSet/>
      <dgm:spPr/>
      <dgm:t>
        <a:bodyPr/>
        <a:lstStyle/>
        <a:p>
          <a:r>
            <a:rPr lang="th-TH" dirty="0" smtClean="0"/>
            <a:t>การกระทำต่อระบบเครือข่ายซึ่งใช้ในการติดต่อสื่อสาร </a:t>
          </a:r>
          <a:endParaRPr lang="th-TH" dirty="0"/>
        </a:p>
      </dgm:t>
    </dgm:pt>
    <dgm:pt modelId="{252D6615-BBB3-4BAB-9D41-888EDE0B7FF2}" type="parTrans" cxnId="{6CCEB897-6BEC-4254-AB55-0284C91D7318}">
      <dgm:prSet/>
      <dgm:spPr/>
      <dgm:t>
        <a:bodyPr/>
        <a:lstStyle/>
        <a:p>
          <a:endParaRPr lang="th-TH"/>
        </a:p>
      </dgm:t>
    </dgm:pt>
    <dgm:pt modelId="{101036CD-226D-4529-AA38-84051D20457B}" type="sibTrans" cxnId="{6CCEB897-6BEC-4254-AB55-0284C91D7318}">
      <dgm:prSet/>
      <dgm:spPr/>
      <dgm:t>
        <a:bodyPr/>
        <a:lstStyle/>
        <a:p>
          <a:endParaRPr lang="th-TH"/>
        </a:p>
      </dgm:t>
    </dgm:pt>
    <dgm:pt modelId="{1ACA213C-49B0-49C1-A380-EE268AD323AD}" type="pres">
      <dgm:prSet presAssocID="{E87257A4-5057-4D2D-B1ED-C76FCAC8C523}" presName="Name0" presStyleCnt="0">
        <dgm:presLayoutVars>
          <dgm:dir/>
          <dgm:resizeHandles val="exact"/>
        </dgm:presLayoutVars>
      </dgm:prSet>
      <dgm:spPr/>
    </dgm:pt>
    <dgm:pt modelId="{1F455E6D-4F79-4A50-AF53-8962F6032510}" type="pres">
      <dgm:prSet presAssocID="{E87257A4-5057-4D2D-B1ED-C76FCAC8C523}" presName="bkgdShp" presStyleLbl="alignAccFollowNode1" presStyleIdx="0" presStyleCnt="1"/>
      <dgm:spPr/>
    </dgm:pt>
    <dgm:pt modelId="{D8F9E751-DC8A-4E2C-BE70-6104096C3E25}" type="pres">
      <dgm:prSet presAssocID="{E87257A4-5057-4D2D-B1ED-C76FCAC8C523}" presName="linComp" presStyleCnt="0"/>
      <dgm:spPr/>
    </dgm:pt>
    <dgm:pt modelId="{9F8AB64E-1365-455C-8AFD-7EEF3F9CCEC7}" type="pres">
      <dgm:prSet presAssocID="{E79A2D4B-D2A4-46F1-A2F3-C0952CE850E8}" presName="compNode" presStyleCnt="0"/>
      <dgm:spPr/>
    </dgm:pt>
    <dgm:pt modelId="{1BBF1133-5A39-4B73-9DC0-E6D5E24133DB}" type="pres">
      <dgm:prSet presAssocID="{E79A2D4B-D2A4-46F1-A2F3-C0952CE850E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4C4B056-D4B7-41DB-89B3-7D38FCC5170D}" type="pres">
      <dgm:prSet presAssocID="{E79A2D4B-D2A4-46F1-A2F3-C0952CE850E8}" presName="invisiNode" presStyleLbl="node1" presStyleIdx="0" presStyleCnt="3"/>
      <dgm:spPr/>
    </dgm:pt>
    <dgm:pt modelId="{11FBA00B-1ED1-43C0-AA36-A756237DF0D0}" type="pres">
      <dgm:prSet presAssocID="{E79A2D4B-D2A4-46F1-A2F3-C0952CE850E8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16AFE98C-96FC-457B-92C8-DA51021E827D}" type="pres">
      <dgm:prSet presAssocID="{EE86080A-ED6D-4634-AC4D-AE5CFBE1055E}" presName="sibTrans" presStyleLbl="sibTrans2D1" presStyleIdx="0" presStyleCnt="0"/>
      <dgm:spPr/>
      <dgm:t>
        <a:bodyPr/>
        <a:lstStyle/>
        <a:p>
          <a:endParaRPr lang="th-TH"/>
        </a:p>
      </dgm:t>
    </dgm:pt>
    <dgm:pt modelId="{1EBFAFE3-1F2D-4C06-ABAD-AB9AD2BCD48B}" type="pres">
      <dgm:prSet presAssocID="{19CB4E7A-2BCA-4ADD-81D9-D4AF3905A10D}" presName="compNode" presStyleCnt="0"/>
      <dgm:spPr/>
    </dgm:pt>
    <dgm:pt modelId="{A922AC4C-A7DD-46ED-8FC0-02180E7422A1}" type="pres">
      <dgm:prSet presAssocID="{19CB4E7A-2BCA-4ADD-81D9-D4AF3905A10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BD44DB3-3629-4654-BB62-45EFE9DAFDC7}" type="pres">
      <dgm:prSet presAssocID="{19CB4E7A-2BCA-4ADD-81D9-D4AF3905A10D}" presName="invisiNode" presStyleLbl="node1" presStyleIdx="1" presStyleCnt="3"/>
      <dgm:spPr/>
    </dgm:pt>
    <dgm:pt modelId="{877E3166-87AD-46C4-B2CF-D04357EACBA0}" type="pres">
      <dgm:prSet presAssocID="{19CB4E7A-2BCA-4ADD-81D9-D4AF3905A10D}" presName="imagNod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B4E90F4-4E19-4A8B-86DB-E1F5C3DCD4B8}" type="pres">
      <dgm:prSet presAssocID="{3EAFC981-6E0B-44B7-B5B5-26CF73978A77}" presName="sibTrans" presStyleLbl="sibTrans2D1" presStyleIdx="0" presStyleCnt="0"/>
      <dgm:spPr/>
      <dgm:t>
        <a:bodyPr/>
        <a:lstStyle/>
        <a:p>
          <a:endParaRPr lang="th-TH"/>
        </a:p>
      </dgm:t>
    </dgm:pt>
    <dgm:pt modelId="{7C88275D-3CD3-44C5-BF5B-07E3C1967C81}" type="pres">
      <dgm:prSet presAssocID="{AFC37D85-EF90-4CE4-9359-60B231D03401}" presName="compNode" presStyleCnt="0"/>
      <dgm:spPr/>
    </dgm:pt>
    <dgm:pt modelId="{186340A0-427E-4FF3-9E32-54D7DC53BD7E}" type="pres">
      <dgm:prSet presAssocID="{AFC37D85-EF90-4CE4-9359-60B231D0340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FCADA43-AD41-4CA9-B99A-8348F72A1D16}" type="pres">
      <dgm:prSet presAssocID="{AFC37D85-EF90-4CE4-9359-60B231D03401}" presName="invisiNode" presStyleLbl="node1" presStyleIdx="2" presStyleCnt="3"/>
      <dgm:spPr/>
    </dgm:pt>
    <dgm:pt modelId="{ACF07C4A-11F7-4AFC-B204-2B85067139DB}" type="pres">
      <dgm:prSet presAssocID="{AFC37D85-EF90-4CE4-9359-60B231D03401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</dgm:ptLst>
  <dgm:cxnLst>
    <dgm:cxn modelId="{6CCEB897-6BEC-4254-AB55-0284C91D7318}" srcId="{E87257A4-5057-4D2D-B1ED-C76FCAC8C523}" destId="{AFC37D85-EF90-4CE4-9359-60B231D03401}" srcOrd="2" destOrd="0" parTransId="{252D6615-BBB3-4BAB-9D41-888EDE0B7FF2}" sibTransId="{101036CD-226D-4529-AA38-84051D20457B}"/>
    <dgm:cxn modelId="{0D957AB8-0D76-4DA0-9CA1-A9E50AD61FB9}" srcId="{E87257A4-5057-4D2D-B1ED-C76FCAC8C523}" destId="{E79A2D4B-D2A4-46F1-A2F3-C0952CE850E8}" srcOrd="0" destOrd="0" parTransId="{19AEDE35-8012-48AE-99AE-A59D5CFA027B}" sibTransId="{EE86080A-ED6D-4634-AC4D-AE5CFBE1055E}"/>
    <dgm:cxn modelId="{B53DCF1D-18AC-488C-B17D-4CC02887E2C2}" type="presOf" srcId="{AFC37D85-EF90-4CE4-9359-60B231D03401}" destId="{186340A0-427E-4FF3-9E32-54D7DC53BD7E}" srcOrd="0" destOrd="0" presId="urn:microsoft.com/office/officeart/2005/8/layout/pList2"/>
    <dgm:cxn modelId="{DAC03645-5B40-46C1-A53D-4ADC2675E270}" type="presOf" srcId="{19CB4E7A-2BCA-4ADD-81D9-D4AF3905A10D}" destId="{A922AC4C-A7DD-46ED-8FC0-02180E7422A1}" srcOrd="0" destOrd="0" presId="urn:microsoft.com/office/officeart/2005/8/layout/pList2"/>
    <dgm:cxn modelId="{2ACC3951-ACEF-4A37-8149-E909DC9D2EF1}" srcId="{E87257A4-5057-4D2D-B1ED-C76FCAC8C523}" destId="{19CB4E7A-2BCA-4ADD-81D9-D4AF3905A10D}" srcOrd="1" destOrd="0" parTransId="{94C08249-F0B4-49DB-B5A0-364F656D0A68}" sibTransId="{3EAFC981-6E0B-44B7-B5B5-26CF73978A77}"/>
    <dgm:cxn modelId="{F2911DE6-F286-4FFC-AFD9-EC395D1833E4}" type="presOf" srcId="{E79A2D4B-D2A4-46F1-A2F3-C0952CE850E8}" destId="{1BBF1133-5A39-4B73-9DC0-E6D5E24133DB}" srcOrd="0" destOrd="0" presId="urn:microsoft.com/office/officeart/2005/8/layout/pList2"/>
    <dgm:cxn modelId="{A5B87E60-D2CB-4650-AFCF-80D370F53184}" type="presOf" srcId="{EE86080A-ED6D-4634-AC4D-AE5CFBE1055E}" destId="{16AFE98C-96FC-457B-92C8-DA51021E827D}" srcOrd="0" destOrd="0" presId="urn:microsoft.com/office/officeart/2005/8/layout/pList2"/>
    <dgm:cxn modelId="{1C022921-6DBE-4855-B889-D07B14ABE4CB}" type="presOf" srcId="{3EAFC981-6E0B-44B7-B5B5-26CF73978A77}" destId="{BB4E90F4-4E19-4A8B-86DB-E1F5C3DCD4B8}" srcOrd="0" destOrd="0" presId="urn:microsoft.com/office/officeart/2005/8/layout/pList2"/>
    <dgm:cxn modelId="{B8B55E72-58EE-475B-A663-4C107768529B}" type="presOf" srcId="{E87257A4-5057-4D2D-B1ED-C76FCAC8C523}" destId="{1ACA213C-49B0-49C1-A380-EE268AD323AD}" srcOrd="0" destOrd="0" presId="urn:microsoft.com/office/officeart/2005/8/layout/pList2"/>
    <dgm:cxn modelId="{B1AC4AE6-FD20-4032-99FE-F5C5181D6BED}" type="presParOf" srcId="{1ACA213C-49B0-49C1-A380-EE268AD323AD}" destId="{1F455E6D-4F79-4A50-AF53-8962F6032510}" srcOrd="0" destOrd="0" presId="urn:microsoft.com/office/officeart/2005/8/layout/pList2"/>
    <dgm:cxn modelId="{816D0163-618D-4E6D-8E6E-6A9443B6CB22}" type="presParOf" srcId="{1ACA213C-49B0-49C1-A380-EE268AD323AD}" destId="{D8F9E751-DC8A-4E2C-BE70-6104096C3E25}" srcOrd="1" destOrd="0" presId="urn:microsoft.com/office/officeart/2005/8/layout/pList2"/>
    <dgm:cxn modelId="{EAE222E4-7A4D-419C-9E12-C5F73AF40D58}" type="presParOf" srcId="{D8F9E751-DC8A-4E2C-BE70-6104096C3E25}" destId="{9F8AB64E-1365-455C-8AFD-7EEF3F9CCEC7}" srcOrd="0" destOrd="0" presId="urn:microsoft.com/office/officeart/2005/8/layout/pList2"/>
    <dgm:cxn modelId="{0B77C1C4-0D2E-4260-A2CA-5D6EEE9E400F}" type="presParOf" srcId="{9F8AB64E-1365-455C-8AFD-7EEF3F9CCEC7}" destId="{1BBF1133-5A39-4B73-9DC0-E6D5E24133DB}" srcOrd="0" destOrd="0" presId="urn:microsoft.com/office/officeart/2005/8/layout/pList2"/>
    <dgm:cxn modelId="{7095AA04-6AB6-459F-AFCB-11952CC3BE96}" type="presParOf" srcId="{9F8AB64E-1365-455C-8AFD-7EEF3F9CCEC7}" destId="{54C4B056-D4B7-41DB-89B3-7D38FCC5170D}" srcOrd="1" destOrd="0" presId="urn:microsoft.com/office/officeart/2005/8/layout/pList2"/>
    <dgm:cxn modelId="{A817CCCD-BFA7-4394-A215-EE9C787F5446}" type="presParOf" srcId="{9F8AB64E-1365-455C-8AFD-7EEF3F9CCEC7}" destId="{11FBA00B-1ED1-43C0-AA36-A756237DF0D0}" srcOrd="2" destOrd="0" presId="urn:microsoft.com/office/officeart/2005/8/layout/pList2"/>
    <dgm:cxn modelId="{4AF1A71E-D446-4150-88D7-8C724D77F486}" type="presParOf" srcId="{D8F9E751-DC8A-4E2C-BE70-6104096C3E25}" destId="{16AFE98C-96FC-457B-92C8-DA51021E827D}" srcOrd="1" destOrd="0" presId="urn:microsoft.com/office/officeart/2005/8/layout/pList2"/>
    <dgm:cxn modelId="{99232849-0F69-4BA4-A5C8-D2E4F9512CF0}" type="presParOf" srcId="{D8F9E751-DC8A-4E2C-BE70-6104096C3E25}" destId="{1EBFAFE3-1F2D-4C06-ABAD-AB9AD2BCD48B}" srcOrd="2" destOrd="0" presId="urn:microsoft.com/office/officeart/2005/8/layout/pList2"/>
    <dgm:cxn modelId="{F8D1AFA5-079F-48A4-B2D5-FEE733459524}" type="presParOf" srcId="{1EBFAFE3-1F2D-4C06-ABAD-AB9AD2BCD48B}" destId="{A922AC4C-A7DD-46ED-8FC0-02180E7422A1}" srcOrd="0" destOrd="0" presId="urn:microsoft.com/office/officeart/2005/8/layout/pList2"/>
    <dgm:cxn modelId="{2A5D1C71-CED9-44BD-8A97-C106BDF330B9}" type="presParOf" srcId="{1EBFAFE3-1F2D-4C06-ABAD-AB9AD2BCD48B}" destId="{9BD44DB3-3629-4654-BB62-45EFE9DAFDC7}" srcOrd="1" destOrd="0" presId="urn:microsoft.com/office/officeart/2005/8/layout/pList2"/>
    <dgm:cxn modelId="{7E158881-EE5C-4D0A-8A43-805899F84B16}" type="presParOf" srcId="{1EBFAFE3-1F2D-4C06-ABAD-AB9AD2BCD48B}" destId="{877E3166-87AD-46C4-B2CF-D04357EACBA0}" srcOrd="2" destOrd="0" presId="urn:microsoft.com/office/officeart/2005/8/layout/pList2"/>
    <dgm:cxn modelId="{5ACB5DD3-63B8-4909-B2C4-A6335D21D0FB}" type="presParOf" srcId="{D8F9E751-DC8A-4E2C-BE70-6104096C3E25}" destId="{BB4E90F4-4E19-4A8B-86DB-E1F5C3DCD4B8}" srcOrd="3" destOrd="0" presId="urn:microsoft.com/office/officeart/2005/8/layout/pList2"/>
    <dgm:cxn modelId="{8A72F903-55B2-4802-A68E-16B6CEA2C07C}" type="presParOf" srcId="{D8F9E751-DC8A-4E2C-BE70-6104096C3E25}" destId="{7C88275D-3CD3-44C5-BF5B-07E3C1967C81}" srcOrd="4" destOrd="0" presId="urn:microsoft.com/office/officeart/2005/8/layout/pList2"/>
    <dgm:cxn modelId="{71FABCF2-CAE2-4F6D-86E0-CB7187185D0D}" type="presParOf" srcId="{7C88275D-3CD3-44C5-BF5B-07E3C1967C81}" destId="{186340A0-427E-4FF3-9E32-54D7DC53BD7E}" srcOrd="0" destOrd="0" presId="urn:microsoft.com/office/officeart/2005/8/layout/pList2"/>
    <dgm:cxn modelId="{E2956C28-9ECB-42F2-8F5C-BD4467FB8B6E}" type="presParOf" srcId="{7C88275D-3CD3-44C5-BF5B-07E3C1967C81}" destId="{6FCADA43-AD41-4CA9-B99A-8348F72A1D16}" srcOrd="1" destOrd="0" presId="urn:microsoft.com/office/officeart/2005/8/layout/pList2"/>
    <dgm:cxn modelId="{8A909A07-4291-44DC-96CB-40F930D18CCC}" type="presParOf" srcId="{7C88275D-3CD3-44C5-BF5B-07E3C1967C81}" destId="{ACF07C4A-11F7-4AFC-B204-2B85067139DB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7257A4-5057-4D2D-B1ED-C76FCAC8C523}" type="doc">
      <dgm:prSet loTypeId="urn:microsoft.com/office/officeart/2005/8/layout/pList2" loCatId="picture" qsTypeId="urn:microsoft.com/office/officeart/2005/8/quickstyle/3d1" qsCatId="3D" csTypeId="urn:microsoft.com/office/officeart/2005/8/colors/colorful5" csCatId="colorful" phldr="1"/>
      <dgm:spPr/>
    </dgm:pt>
    <dgm:pt modelId="{E79A2D4B-D2A4-46F1-A2F3-C0952CE850E8}">
      <dgm:prSet phldrT="[ข้อความ]"/>
      <dgm:spPr/>
      <dgm:t>
        <a:bodyPr/>
        <a:lstStyle/>
        <a:p>
          <a:r>
            <a:rPr lang="th-TH" dirty="0" smtClean="0"/>
            <a:t>การปลอมแปลงข้อมูลคอมพิวเตอร์ </a:t>
          </a:r>
          <a:endParaRPr lang="th-TH" dirty="0"/>
        </a:p>
      </dgm:t>
    </dgm:pt>
    <dgm:pt modelId="{19AEDE35-8012-48AE-99AE-A59D5CFA027B}" type="parTrans" cxnId="{0D957AB8-0D76-4DA0-9CA1-A9E50AD61FB9}">
      <dgm:prSet/>
      <dgm:spPr/>
      <dgm:t>
        <a:bodyPr/>
        <a:lstStyle/>
        <a:p>
          <a:endParaRPr lang="th-TH"/>
        </a:p>
      </dgm:t>
    </dgm:pt>
    <dgm:pt modelId="{EE86080A-ED6D-4634-AC4D-AE5CFBE1055E}" type="sibTrans" cxnId="{0D957AB8-0D76-4DA0-9CA1-A9E50AD61FB9}">
      <dgm:prSet/>
      <dgm:spPr/>
      <dgm:t>
        <a:bodyPr/>
        <a:lstStyle/>
        <a:p>
          <a:endParaRPr lang="th-TH"/>
        </a:p>
      </dgm:t>
    </dgm:pt>
    <dgm:pt modelId="{19CB4E7A-2BCA-4ADD-81D9-D4AF3905A10D}">
      <dgm:prSet phldrT="[ข้อความ]"/>
      <dgm:spPr/>
      <dgm:t>
        <a:bodyPr/>
        <a:lstStyle/>
        <a:p>
          <a:r>
            <a:rPr lang="th-TH" dirty="0" smtClean="0"/>
            <a:t>ความผิดฐานฉ้อโกง </a:t>
          </a:r>
          <a:endParaRPr lang="th-TH" dirty="0"/>
        </a:p>
      </dgm:t>
    </dgm:pt>
    <dgm:pt modelId="{94C08249-F0B4-49DB-B5A0-364F656D0A68}" type="parTrans" cxnId="{2ACC3951-ACEF-4A37-8149-E909DC9D2EF1}">
      <dgm:prSet/>
      <dgm:spPr/>
      <dgm:t>
        <a:bodyPr/>
        <a:lstStyle/>
        <a:p>
          <a:endParaRPr lang="th-TH"/>
        </a:p>
      </dgm:t>
    </dgm:pt>
    <dgm:pt modelId="{3EAFC981-6E0B-44B7-B5B5-26CF73978A77}" type="sibTrans" cxnId="{2ACC3951-ACEF-4A37-8149-E909DC9D2EF1}">
      <dgm:prSet/>
      <dgm:spPr/>
      <dgm:t>
        <a:bodyPr/>
        <a:lstStyle/>
        <a:p>
          <a:endParaRPr lang="th-TH"/>
        </a:p>
      </dgm:t>
    </dgm:pt>
    <dgm:pt modelId="{AFC37D85-EF90-4CE4-9359-60B231D03401}">
      <dgm:prSet/>
      <dgm:spPr/>
      <dgm:t>
        <a:bodyPr/>
        <a:lstStyle/>
        <a:p>
          <a:r>
            <a:rPr lang="th-TH" dirty="0" smtClean="0"/>
            <a:t>ความผิดฐานทำให้สื่อลามกอนาจารแพร่กระจาย </a:t>
          </a:r>
          <a:endParaRPr lang="th-TH" dirty="0"/>
        </a:p>
      </dgm:t>
    </dgm:pt>
    <dgm:pt modelId="{252D6615-BBB3-4BAB-9D41-888EDE0B7FF2}" type="parTrans" cxnId="{6CCEB897-6BEC-4254-AB55-0284C91D7318}">
      <dgm:prSet/>
      <dgm:spPr/>
      <dgm:t>
        <a:bodyPr/>
        <a:lstStyle/>
        <a:p>
          <a:endParaRPr lang="th-TH"/>
        </a:p>
      </dgm:t>
    </dgm:pt>
    <dgm:pt modelId="{101036CD-226D-4529-AA38-84051D20457B}" type="sibTrans" cxnId="{6CCEB897-6BEC-4254-AB55-0284C91D7318}">
      <dgm:prSet/>
      <dgm:spPr/>
      <dgm:t>
        <a:bodyPr/>
        <a:lstStyle/>
        <a:p>
          <a:endParaRPr lang="th-TH"/>
        </a:p>
      </dgm:t>
    </dgm:pt>
    <dgm:pt modelId="{1ACA213C-49B0-49C1-A380-EE268AD323AD}" type="pres">
      <dgm:prSet presAssocID="{E87257A4-5057-4D2D-B1ED-C76FCAC8C523}" presName="Name0" presStyleCnt="0">
        <dgm:presLayoutVars>
          <dgm:dir/>
          <dgm:resizeHandles val="exact"/>
        </dgm:presLayoutVars>
      </dgm:prSet>
      <dgm:spPr/>
    </dgm:pt>
    <dgm:pt modelId="{1F455E6D-4F79-4A50-AF53-8962F6032510}" type="pres">
      <dgm:prSet presAssocID="{E87257A4-5057-4D2D-B1ED-C76FCAC8C523}" presName="bkgdShp" presStyleLbl="alignAccFollowNode1" presStyleIdx="0" presStyleCnt="1"/>
      <dgm:spPr/>
    </dgm:pt>
    <dgm:pt modelId="{D8F9E751-DC8A-4E2C-BE70-6104096C3E25}" type="pres">
      <dgm:prSet presAssocID="{E87257A4-5057-4D2D-B1ED-C76FCAC8C523}" presName="linComp" presStyleCnt="0"/>
      <dgm:spPr/>
    </dgm:pt>
    <dgm:pt modelId="{9F8AB64E-1365-455C-8AFD-7EEF3F9CCEC7}" type="pres">
      <dgm:prSet presAssocID="{E79A2D4B-D2A4-46F1-A2F3-C0952CE850E8}" presName="compNode" presStyleCnt="0"/>
      <dgm:spPr/>
    </dgm:pt>
    <dgm:pt modelId="{1BBF1133-5A39-4B73-9DC0-E6D5E24133DB}" type="pres">
      <dgm:prSet presAssocID="{E79A2D4B-D2A4-46F1-A2F3-C0952CE850E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4C4B056-D4B7-41DB-89B3-7D38FCC5170D}" type="pres">
      <dgm:prSet presAssocID="{E79A2D4B-D2A4-46F1-A2F3-C0952CE850E8}" presName="invisiNode" presStyleLbl="node1" presStyleIdx="0" presStyleCnt="3"/>
      <dgm:spPr/>
    </dgm:pt>
    <dgm:pt modelId="{11FBA00B-1ED1-43C0-AA36-A756237DF0D0}" type="pres">
      <dgm:prSet presAssocID="{E79A2D4B-D2A4-46F1-A2F3-C0952CE850E8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16AFE98C-96FC-457B-92C8-DA51021E827D}" type="pres">
      <dgm:prSet presAssocID="{EE86080A-ED6D-4634-AC4D-AE5CFBE1055E}" presName="sibTrans" presStyleLbl="sibTrans2D1" presStyleIdx="0" presStyleCnt="0"/>
      <dgm:spPr/>
      <dgm:t>
        <a:bodyPr/>
        <a:lstStyle/>
        <a:p>
          <a:endParaRPr lang="th-TH"/>
        </a:p>
      </dgm:t>
    </dgm:pt>
    <dgm:pt modelId="{1EBFAFE3-1F2D-4C06-ABAD-AB9AD2BCD48B}" type="pres">
      <dgm:prSet presAssocID="{19CB4E7A-2BCA-4ADD-81D9-D4AF3905A10D}" presName="compNode" presStyleCnt="0"/>
      <dgm:spPr/>
    </dgm:pt>
    <dgm:pt modelId="{A922AC4C-A7DD-46ED-8FC0-02180E7422A1}" type="pres">
      <dgm:prSet presAssocID="{19CB4E7A-2BCA-4ADD-81D9-D4AF3905A10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BD44DB3-3629-4654-BB62-45EFE9DAFDC7}" type="pres">
      <dgm:prSet presAssocID="{19CB4E7A-2BCA-4ADD-81D9-D4AF3905A10D}" presName="invisiNode" presStyleLbl="node1" presStyleIdx="1" presStyleCnt="3"/>
      <dgm:spPr/>
    </dgm:pt>
    <dgm:pt modelId="{877E3166-87AD-46C4-B2CF-D04357EACBA0}" type="pres">
      <dgm:prSet presAssocID="{19CB4E7A-2BCA-4ADD-81D9-D4AF3905A10D}" presName="imagNod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B4E90F4-4E19-4A8B-86DB-E1F5C3DCD4B8}" type="pres">
      <dgm:prSet presAssocID="{3EAFC981-6E0B-44B7-B5B5-26CF73978A77}" presName="sibTrans" presStyleLbl="sibTrans2D1" presStyleIdx="0" presStyleCnt="0"/>
      <dgm:spPr/>
      <dgm:t>
        <a:bodyPr/>
        <a:lstStyle/>
        <a:p>
          <a:endParaRPr lang="th-TH"/>
        </a:p>
      </dgm:t>
    </dgm:pt>
    <dgm:pt modelId="{7C88275D-3CD3-44C5-BF5B-07E3C1967C81}" type="pres">
      <dgm:prSet presAssocID="{AFC37D85-EF90-4CE4-9359-60B231D03401}" presName="compNode" presStyleCnt="0"/>
      <dgm:spPr/>
    </dgm:pt>
    <dgm:pt modelId="{186340A0-427E-4FF3-9E32-54D7DC53BD7E}" type="pres">
      <dgm:prSet presAssocID="{AFC37D85-EF90-4CE4-9359-60B231D0340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FCADA43-AD41-4CA9-B99A-8348F72A1D16}" type="pres">
      <dgm:prSet presAssocID="{AFC37D85-EF90-4CE4-9359-60B231D03401}" presName="invisiNode" presStyleLbl="node1" presStyleIdx="2" presStyleCnt="3"/>
      <dgm:spPr/>
    </dgm:pt>
    <dgm:pt modelId="{ACF07C4A-11F7-4AFC-B204-2B85067139DB}" type="pres">
      <dgm:prSet presAssocID="{AFC37D85-EF90-4CE4-9359-60B231D03401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</dgm:ptLst>
  <dgm:cxnLst>
    <dgm:cxn modelId="{6CCEB897-6BEC-4254-AB55-0284C91D7318}" srcId="{E87257A4-5057-4D2D-B1ED-C76FCAC8C523}" destId="{AFC37D85-EF90-4CE4-9359-60B231D03401}" srcOrd="2" destOrd="0" parTransId="{252D6615-BBB3-4BAB-9D41-888EDE0B7FF2}" sibTransId="{101036CD-226D-4529-AA38-84051D20457B}"/>
    <dgm:cxn modelId="{0D957AB8-0D76-4DA0-9CA1-A9E50AD61FB9}" srcId="{E87257A4-5057-4D2D-B1ED-C76FCAC8C523}" destId="{E79A2D4B-D2A4-46F1-A2F3-C0952CE850E8}" srcOrd="0" destOrd="0" parTransId="{19AEDE35-8012-48AE-99AE-A59D5CFA027B}" sibTransId="{EE86080A-ED6D-4634-AC4D-AE5CFBE1055E}"/>
    <dgm:cxn modelId="{B53DCF1D-18AC-488C-B17D-4CC02887E2C2}" type="presOf" srcId="{AFC37D85-EF90-4CE4-9359-60B231D03401}" destId="{186340A0-427E-4FF3-9E32-54D7DC53BD7E}" srcOrd="0" destOrd="0" presId="urn:microsoft.com/office/officeart/2005/8/layout/pList2"/>
    <dgm:cxn modelId="{DAC03645-5B40-46C1-A53D-4ADC2675E270}" type="presOf" srcId="{19CB4E7A-2BCA-4ADD-81D9-D4AF3905A10D}" destId="{A922AC4C-A7DD-46ED-8FC0-02180E7422A1}" srcOrd="0" destOrd="0" presId="urn:microsoft.com/office/officeart/2005/8/layout/pList2"/>
    <dgm:cxn modelId="{2ACC3951-ACEF-4A37-8149-E909DC9D2EF1}" srcId="{E87257A4-5057-4D2D-B1ED-C76FCAC8C523}" destId="{19CB4E7A-2BCA-4ADD-81D9-D4AF3905A10D}" srcOrd="1" destOrd="0" parTransId="{94C08249-F0B4-49DB-B5A0-364F656D0A68}" sibTransId="{3EAFC981-6E0B-44B7-B5B5-26CF73978A77}"/>
    <dgm:cxn modelId="{F2911DE6-F286-4FFC-AFD9-EC395D1833E4}" type="presOf" srcId="{E79A2D4B-D2A4-46F1-A2F3-C0952CE850E8}" destId="{1BBF1133-5A39-4B73-9DC0-E6D5E24133DB}" srcOrd="0" destOrd="0" presId="urn:microsoft.com/office/officeart/2005/8/layout/pList2"/>
    <dgm:cxn modelId="{A5B87E60-D2CB-4650-AFCF-80D370F53184}" type="presOf" srcId="{EE86080A-ED6D-4634-AC4D-AE5CFBE1055E}" destId="{16AFE98C-96FC-457B-92C8-DA51021E827D}" srcOrd="0" destOrd="0" presId="urn:microsoft.com/office/officeart/2005/8/layout/pList2"/>
    <dgm:cxn modelId="{1C022921-6DBE-4855-B889-D07B14ABE4CB}" type="presOf" srcId="{3EAFC981-6E0B-44B7-B5B5-26CF73978A77}" destId="{BB4E90F4-4E19-4A8B-86DB-E1F5C3DCD4B8}" srcOrd="0" destOrd="0" presId="urn:microsoft.com/office/officeart/2005/8/layout/pList2"/>
    <dgm:cxn modelId="{B8B55E72-58EE-475B-A663-4C107768529B}" type="presOf" srcId="{E87257A4-5057-4D2D-B1ED-C76FCAC8C523}" destId="{1ACA213C-49B0-49C1-A380-EE268AD323AD}" srcOrd="0" destOrd="0" presId="urn:microsoft.com/office/officeart/2005/8/layout/pList2"/>
    <dgm:cxn modelId="{B1AC4AE6-FD20-4032-99FE-F5C5181D6BED}" type="presParOf" srcId="{1ACA213C-49B0-49C1-A380-EE268AD323AD}" destId="{1F455E6D-4F79-4A50-AF53-8962F6032510}" srcOrd="0" destOrd="0" presId="urn:microsoft.com/office/officeart/2005/8/layout/pList2"/>
    <dgm:cxn modelId="{816D0163-618D-4E6D-8E6E-6A9443B6CB22}" type="presParOf" srcId="{1ACA213C-49B0-49C1-A380-EE268AD323AD}" destId="{D8F9E751-DC8A-4E2C-BE70-6104096C3E25}" srcOrd="1" destOrd="0" presId="urn:microsoft.com/office/officeart/2005/8/layout/pList2"/>
    <dgm:cxn modelId="{EAE222E4-7A4D-419C-9E12-C5F73AF40D58}" type="presParOf" srcId="{D8F9E751-DC8A-4E2C-BE70-6104096C3E25}" destId="{9F8AB64E-1365-455C-8AFD-7EEF3F9CCEC7}" srcOrd="0" destOrd="0" presId="urn:microsoft.com/office/officeart/2005/8/layout/pList2"/>
    <dgm:cxn modelId="{0B77C1C4-0D2E-4260-A2CA-5D6EEE9E400F}" type="presParOf" srcId="{9F8AB64E-1365-455C-8AFD-7EEF3F9CCEC7}" destId="{1BBF1133-5A39-4B73-9DC0-E6D5E24133DB}" srcOrd="0" destOrd="0" presId="urn:microsoft.com/office/officeart/2005/8/layout/pList2"/>
    <dgm:cxn modelId="{7095AA04-6AB6-459F-AFCB-11952CC3BE96}" type="presParOf" srcId="{9F8AB64E-1365-455C-8AFD-7EEF3F9CCEC7}" destId="{54C4B056-D4B7-41DB-89B3-7D38FCC5170D}" srcOrd="1" destOrd="0" presId="urn:microsoft.com/office/officeart/2005/8/layout/pList2"/>
    <dgm:cxn modelId="{A817CCCD-BFA7-4394-A215-EE9C787F5446}" type="presParOf" srcId="{9F8AB64E-1365-455C-8AFD-7EEF3F9CCEC7}" destId="{11FBA00B-1ED1-43C0-AA36-A756237DF0D0}" srcOrd="2" destOrd="0" presId="urn:microsoft.com/office/officeart/2005/8/layout/pList2"/>
    <dgm:cxn modelId="{4AF1A71E-D446-4150-88D7-8C724D77F486}" type="presParOf" srcId="{D8F9E751-DC8A-4E2C-BE70-6104096C3E25}" destId="{16AFE98C-96FC-457B-92C8-DA51021E827D}" srcOrd="1" destOrd="0" presId="urn:microsoft.com/office/officeart/2005/8/layout/pList2"/>
    <dgm:cxn modelId="{99232849-0F69-4BA4-A5C8-D2E4F9512CF0}" type="presParOf" srcId="{D8F9E751-DC8A-4E2C-BE70-6104096C3E25}" destId="{1EBFAFE3-1F2D-4C06-ABAD-AB9AD2BCD48B}" srcOrd="2" destOrd="0" presId="urn:microsoft.com/office/officeart/2005/8/layout/pList2"/>
    <dgm:cxn modelId="{F8D1AFA5-079F-48A4-B2D5-FEE733459524}" type="presParOf" srcId="{1EBFAFE3-1F2D-4C06-ABAD-AB9AD2BCD48B}" destId="{A922AC4C-A7DD-46ED-8FC0-02180E7422A1}" srcOrd="0" destOrd="0" presId="urn:microsoft.com/office/officeart/2005/8/layout/pList2"/>
    <dgm:cxn modelId="{2A5D1C71-CED9-44BD-8A97-C106BDF330B9}" type="presParOf" srcId="{1EBFAFE3-1F2D-4C06-ABAD-AB9AD2BCD48B}" destId="{9BD44DB3-3629-4654-BB62-45EFE9DAFDC7}" srcOrd="1" destOrd="0" presId="urn:microsoft.com/office/officeart/2005/8/layout/pList2"/>
    <dgm:cxn modelId="{7E158881-EE5C-4D0A-8A43-805899F84B16}" type="presParOf" srcId="{1EBFAFE3-1F2D-4C06-ABAD-AB9AD2BCD48B}" destId="{877E3166-87AD-46C4-B2CF-D04357EACBA0}" srcOrd="2" destOrd="0" presId="urn:microsoft.com/office/officeart/2005/8/layout/pList2"/>
    <dgm:cxn modelId="{5ACB5DD3-63B8-4909-B2C4-A6335D21D0FB}" type="presParOf" srcId="{D8F9E751-DC8A-4E2C-BE70-6104096C3E25}" destId="{BB4E90F4-4E19-4A8B-86DB-E1F5C3DCD4B8}" srcOrd="3" destOrd="0" presId="urn:microsoft.com/office/officeart/2005/8/layout/pList2"/>
    <dgm:cxn modelId="{8A72F903-55B2-4802-A68E-16B6CEA2C07C}" type="presParOf" srcId="{D8F9E751-DC8A-4E2C-BE70-6104096C3E25}" destId="{7C88275D-3CD3-44C5-BF5B-07E3C1967C81}" srcOrd="4" destOrd="0" presId="urn:microsoft.com/office/officeart/2005/8/layout/pList2"/>
    <dgm:cxn modelId="{71FABCF2-CAE2-4F6D-86E0-CB7187185D0D}" type="presParOf" srcId="{7C88275D-3CD3-44C5-BF5B-07E3C1967C81}" destId="{186340A0-427E-4FF3-9E32-54D7DC53BD7E}" srcOrd="0" destOrd="0" presId="urn:microsoft.com/office/officeart/2005/8/layout/pList2"/>
    <dgm:cxn modelId="{E2956C28-9ECB-42F2-8F5C-BD4467FB8B6E}" type="presParOf" srcId="{7C88275D-3CD3-44C5-BF5B-07E3C1967C81}" destId="{6FCADA43-AD41-4CA9-B99A-8348F72A1D16}" srcOrd="1" destOrd="0" presId="urn:microsoft.com/office/officeart/2005/8/layout/pList2"/>
    <dgm:cxn modelId="{8A909A07-4291-44DC-96CB-40F930D18CCC}" type="presParOf" srcId="{7C88275D-3CD3-44C5-BF5B-07E3C1967C81}" destId="{ACF07C4A-11F7-4AFC-B204-2B85067139DB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FACA3D8-A957-43CF-B3B5-8FBC59FEBD30}" type="doc">
      <dgm:prSet loTypeId="urn:microsoft.com/office/officeart/2005/8/layout/hList7" loCatId="list" qsTypeId="urn:microsoft.com/office/officeart/2005/8/quickstyle/simple1" qsCatId="simple" csTypeId="urn:microsoft.com/office/officeart/2005/8/colors/colorful1" csCatId="colorful" phldr="1"/>
      <dgm:spPr/>
    </dgm:pt>
    <dgm:pt modelId="{4AEDD45D-0E52-4C36-8BD8-1D04154D170D}">
      <dgm:prSet phldrT="[ข้อความ]" custT="1"/>
      <dgm:spPr/>
      <dgm:t>
        <a:bodyPr/>
        <a:lstStyle/>
        <a:p>
          <a:r>
            <a:rPr lang="th-TH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ส่วนทั่วไป</a:t>
          </a:r>
          <a:endParaRPr lang="th-TH" sz="2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DB0E8A55-9274-4A9C-B5C8-91C12CCD00B2}" type="parTrans" cxnId="{99485FB9-D472-43E6-A229-3307AD851322}">
      <dgm:prSet/>
      <dgm:spPr/>
      <dgm:t>
        <a:bodyPr/>
        <a:lstStyle/>
        <a:p>
          <a:endParaRPr lang="th-TH" sz="2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E5EEB604-4DA1-434C-9790-BBA1AF13083A}" type="sibTrans" cxnId="{99485FB9-D472-43E6-A229-3307AD851322}">
      <dgm:prSet/>
      <dgm:spPr/>
      <dgm:t>
        <a:bodyPr/>
        <a:lstStyle/>
        <a:p>
          <a:endParaRPr lang="th-TH" sz="2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349B7BF9-CA56-4980-AB30-64B3C6FAB9B1}">
      <dgm:prSet phldrT="[ข้อความ]" custT="1"/>
      <dgm:spPr/>
      <dgm:t>
        <a:bodyPr/>
        <a:lstStyle/>
        <a:p>
          <a:r>
            <a:rPr lang="th-TH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ว่าด้วยฐานความผิดและบทลงโทษผู้กระทำความผิด</a:t>
          </a:r>
          <a:endParaRPr lang="th-TH" sz="2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3629A653-03DB-48FE-A099-54453AE605E2}" type="parTrans" cxnId="{F8A8BFBE-63FA-4FC1-AEFD-D2F5A048610A}">
      <dgm:prSet/>
      <dgm:spPr/>
      <dgm:t>
        <a:bodyPr/>
        <a:lstStyle/>
        <a:p>
          <a:endParaRPr lang="th-TH" sz="2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AD59187F-A45C-4C63-BF75-DFBCC8550C8C}" type="sibTrans" cxnId="{F8A8BFBE-63FA-4FC1-AEFD-D2F5A048610A}">
      <dgm:prSet/>
      <dgm:spPr/>
      <dgm:t>
        <a:bodyPr/>
        <a:lstStyle/>
        <a:p>
          <a:endParaRPr lang="th-TH" sz="2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DE84F001-F2D1-49B5-9F20-84595DBA6581}">
      <dgm:prSet phldrT="[ข้อความ]" custT="1"/>
      <dgm:spPr/>
      <dgm:t>
        <a:bodyPr/>
        <a:lstStyle/>
        <a:p>
          <a:r>
            <a:rPr lang="th-TH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อำนาจหน้าที่ของพนักงานและหน้าที่ของผู้ให้บริการ</a:t>
          </a:r>
          <a:endParaRPr lang="th-TH" sz="2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CC6BC983-9361-492C-8310-01FD8BDB3670}" type="parTrans" cxnId="{46C2D19B-7D18-4037-B9FE-F0ED6851DC21}">
      <dgm:prSet/>
      <dgm:spPr/>
      <dgm:t>
        <a:bodyPr/>
        <a:lstStyle/>
        <a:p>
          <a:endParaRPr lang="th-TH" sz="2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C9B9DC1C-9B86-4B69-A4AE-A66560EE3CF9}" type="sibTrans" cxnId="{46C2D19B-7D18-4037-B9FE-F0ED6851DC21}">
      <dgm:prSet/>
      <dgm:spPr/>
      <dgm:t>
        <a:bodyPr/>
        <a:lstStyle/>
        <a:p>
          <a:endParaRPr lang="th-TH" sz="2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215FD9A-59F9-45E6-903D-DC8F4A672727}" type="pres">
      <dgm:prSet presAssocID="{4FACA3D8-A957-43CF-B3B5-8FBC59FEBD30}" presName="Name0" presStyleCnt="0">
        <dgm:presLayoutVars>
          <dgm:dir/>
          <dgm:resizeHandles val="exact"/>
        </dgm:presLayoutVars>
      </dgm:prSet>
      <dgm:spPr/>
    </dgm:pt>
    <dgm:pt modelId="{02C12806-DCCC-4811-BD5D-1A706CC4347A}" type="pres">
      <dgm:prSet presAssocID="{4FACA3D8-A957-43CF-B3B5-8FBC59FEBD30}" presName="fgShape" presStyleLbl="fgShp" presStyleIdx="0" presStyleCnt="1"/>
      <dgm:spPr>
        <a:ln>
          <a:solidFill>
            <a:srgbClr val="00B0F0"/>
          </a:solidFill>
        </a:ln>
      </dgm:spPr>
    </dgm:pt>
    <dgm:pt modelId="{40089133-C135-4D95-B2E4-190A488215BB}" type="pres">
      <dgm:prSet presAssocID="{4FACA3D8-A957-43CF-B3B5-8FBC59FEBD30}" presName="linComp" presStyleCnt="0"/>
      <dgm:spPr/>
    </dgm:pt>
    <dgm:pt modelId="{3CBCA93E-96EE-4C5B-89B0-78FF0A3D98F8}" type="pres">
      <dgm:prSet presAssocID="{4AEDD45D-0E52-4C36-8BD8-1D04154D170D}" presName="compNode" presStyleCnt="0"/>
      <dgm:spPr/>
    </dgm:pt>
    <dgm:pt modelId="{59C6590F-8C6C-4A79-B889-1F9E255ABB11}" type="pres">
      <dgm:prSet presAssocID="{4AEDD45D-0E52-4C36-8BD8-1D04154D170D}" presName="bkgdShape" presStyleLbl="node1" presStyleIdx="0" presStyleCnt="3"/>
      <dgm:spPr/>
      <dgm:t>
        <a:bodyPr/>
        <a:lstStyle/>
        <a:p>
          <a:endParaRPr lang="th-TH"/>
        </a:p>
      </dgm:t>
    </dgm:pt>
    <dgm:pt modelId="{DE06EFE6-BA32-435E-B5BF-3DBD847C1EAC}" type="pres">
      <dgm:prSet presAssocID="{4AEDD45D-0E52-4C36-8BD8-1D04154D170D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B481624-71EC-4DE3-8F48-1B9393D5D8ED}" type="pres">
      <dgm:prSet presAssocID="{4AEDD45D-0E52-4C36-8BD8-1D04154D170D}" presName="invisiNode" presStyleLbl="node1" presStyleIdx="0" presStyleCnt="3"/>
      <dgm:spPr/>
    </dgm:pt>
    <dgm:pt modelId="{E3051502-A60A-4AA5-9F57-EA2B37EAE163}" type="pres">
      <dgm:prSet presAssocID="{4AEDD45D-0E52-4C36-8BD8-1D04154D170D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  <dgm:pt modelId="{60EFEB38-2A6D-4BDC-BAD0-A8CFDC906FF8}" type="pres">
      <dgm:prSet presAssocID="{E5EEB604-4DA1-434C-9790-BBA1AF13083A}" presName="sibTrans" presStyleLbl="sibTrans2D1" presStyleIdx="0" presStyleCnt="0"/>
      <dgm:spPr/>
      <dgm:t>
        <a:bodyPr/>
        <a:lstStyle/>
        <a:p>
          <a:endParaRPr lang="th-TH"/>
        </a:p>
      </dgm:t>
    </dgm:pt>
    <dgm:pt modelId="{62257C47-370F-46B2-9145-CD34B10FC591}" type="pres">
      <dgm:prSet presAssocID="{349B7BF9-CA56-4980-AB30-64B3C6FAB9B1}" presName="compNode" presStyleCnt="0"/>
      <dgm:spPr/>
    </dgm:pt>
    <dgm:pt modelId="{3DDE3178-6547-4A1A-AB61-C7FCAF213148}" type="pres">
      <dgm:prSet presAssocID="{349B7BF9-CA56-4980-AB30-64B3C6FAB9B1}" presName="bkgdShape" presStyleLbl="node1" presStyleIdx="1" presStyleCnt="3"/>
      <dgm:spPr/>
      <dgm:t>
        <a:bodyPr/>
        <a:lstStyle/>
        <a:p>
          <a:endParaRPr lang="th-TH"/>
        </a:p>
      </dgm:t>
    </dgm:pt>
    <dgm:pt modelId="{D027F017-902A-4FF9-9423-0E3D7F0E22E6}" type="pres">
      <dgm:prSet presAssocID="{349B7BF9-CA56-4980-AB30-64B3C6FAB9B1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BB9E9BD-F81E-4C71-9A4F-96295D512797}" type="pres">
      <dgm:prSet presAssocID="{349B7BF9-CA56-4980-AB30-64B3C6FAB9B1}" presName="invisiNode" presStyleLbl="node1" presStyleIdx="1" presStyleCnt="3"/>
      <dgm:spPr/>
    </dgm:pt>
    <dgm:pt modelId="{8CA9D4C3-641D-4E2F-B9A0-5063C800F5E9}" type="pres">
      <dgm:prSet presAssocID="{349B7BF9-CA56-4980-AB30-64B3C6FAB9B1}" presName="imagNod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  <dgm:pt modelId="{E55BD183-1526-4894-A39D-3CE393EAB29E}" type="pres">
      <dgm:prSet presAssocID="{AD59187F-A45C-4C63-BF75-DFBCC8550C8C}" presName="sibTrans" presStyleLbl="sibTrans2D1" presStyleIdx="0" presStyleCnt="0"/>
      <dgm:spPr/>
      <dgm:t>
        <a:bodyPr/>
        <a:lstStyle/>
        <a:p>
          <a:endParaRPr lang="th-TH"/>
        </a:p>
      </dgm:t>
    </dgm:pt>
    <dgm:pt modelId="{36D50F6B-479A-4734-9317-6D079DEEFFD6}" type="pres">
      <dgm:prSet presAssocID="{DE84F001-F2D1-49B5-9F20-84595DBA6581}" presName="compNode" presStyleCnt="0"/>
      <dgm:spPr/>
    </dgm:pt>
    <dgm:pt modelId="{7183D353-F6DA-42E8-A09B-CF693D3E1C31}" type="pres">
      <dgm:prSet presAssocID="{DE84F001-F2D1-49B5-9F20-84595DBA6581}" presName="bkgdShape" presStyleLbl="node1" presStyleIdx="2" presStyleCnt="3" custLinFactNeighborX="10736" custLinFactNeighborY="39"/>
      <dgm:spPr/>
      <dgm:t>
        <a:bodyPr/>
        <a:lstStyle/>
        <a:p>
          <a:endParaRPr lang="th-TH"/>
        </a:p>
      </dgm:t>
    </dgm:pt>
    <dgm:pt modelId="{1B57868D-CDA7-491A-8CA2-E9FA8170F7A8}" type="pres">
      <dgm:prSet presAssocID="{DE84F001-F2D1-49B5-9F20-84595DBA6581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95A3A2D-D266-4E2F-97DF-AF194975AA0D}" type="pres">
      <dgm:prSet presAssocID="{DE84F001-F2D1-49B5-9F20-84595DBA6581}" presName="invisiNode" presStyleLbl="node1" presStyleIdx="2" presStyleCnt="3"/>
      <dgm:spPr/>
    </dgm:pt>
    <dgm:pt modelId="{1A8C2CF1-CBB9-492A-936E-B5C3686AAC6D}" type="pres">
      <dgm:prSet presAssocID="{DE84F001-F2D1-49B5-9F20-84595DBA6581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65AE001A-787B-4610-9660-75ADB4B7E0AE}" type="presOf" srcId="{4AEDD45D-0E52-4C36-8BD8-1D04154D170D}" destId="{DE06EFE6-BA32-435E-B5BF-3DBD847C1EAC}" srcOrd="1" destOrd="0" presId="urn:microsoft.com/office/officeart/2005/8/layout/hList7"/>
    <dgm:cxn modelId="{F8A8BFBE-63FA-4FC1-AEFD-D2F5A048610A}" srcId="{4FACA3D8-A957-43CF-B3B5-8FBC59FEBD30}" destId="{349B7BF9-CA56-4980-AB30-64B3C6FAB9B1}" srcOrd="1" destOrd="0" parTransId="{3629A653-03DB-48FE-A099-54453AE605E2}" sibTransId="{AD59187F-A45C-4C63-BF75-DFBCC8550C8C}"/>
    <dgm:cxn modelId="{E720D657-4686-4076-8051-345639B208EF}" type="presOf" srcId="{349B7BF9-CA56-4980-AB30-64B3C6FAB9B1}" destId="{D027F017-902A-4FF9-9423-0E3D7F0E22E6}" srcOrd="1" destOrd="0" presId="urn:microsoft.com/office/officeart/2005/8/layout/hList7"/>
    <dgm:cxn modelId="{15607F55-EF85-4A1F-A661-42D41EED958C}" type="presOf" srcId="{349B7BF9-CA56-4980-AB30-64B3C6FAB9B1}" destId="{3DDE3178-6547-4A1A-AB61-C7FCAF213148}" srcOrd="0" destOrd="0" presId="urn:microsoft.com/office/officeart/2005/8/layout/hList7"/>
    <dgm:cxn modelId="{99485FB9-D472-43E6-A229-3307AD851322}" srcId="{4FACA3D8-A957-43CF-B3B5-8FBC59FEBD30}" destId="{4AEDD45D-0E52-4C36-8BD8-1D04154D170D}" srcOrd="0" destOrd="0" parTransId="{DB0E8A55-9274-4A9C-B5C8-91C12CCD00B2}" sibTransId="{E5EEB604-4DA1-434C-9790-BBA1AF13083A}"/>
    <dgm:cxn modelId="{066661C5-BF7F-49EB-9E1D-EA450E3CB5FA}" type="presOf" srcId="{4AEDD45D-0E52-4C36-8BD8-1D04154D170D}" destId="{59C6590F-8C6C-4A79-B889-1F9E255ABB11}" srcOrd="0" destOrd="0" presId="urn:microsoft.com/office/officeart/2005/8/layout/hList7"/>
    <dgm:cxn modelId="{0B098274-FF98-4390-800B-479FF54BBD8A}" type="presOf" srcId="{E5EEB604-4DA1-434C-9790-BBA1AF13083A}" destId="{60EFEB38-2A6D-4BDC-BAD0-A8CFDC906FF8}" srcOrd="0" destOrd="0" presId="urn:microsoft.com/office/officeart/2005/8/layout/hList7"/>
    <dgm:cxn modelId="{BADB6566-C4E4-48D0-A8C2-277C662FE27D}" type="presOf" srcId="{DE84F001-F2D1-49B5-9F20-84595DBA6581}" destId="{7183D353-F6DA-42E8-A09B-CF693D3E1C31}" srcOrd="0" destOrd="0" presId="urn:microsoft.com/office/officeart/2005/8/layout/hList7"/>
    <dgm:cxn modelId="{DD7D7BCD-91D4-4335-A08A-87DAB0B58565}" type="presOf" srcId="{4FACA3D8-A957-43CF-B3B5-8FBC59FEBD30}" destId="{2215FD9A-59F9-45E6-903D-DC8F4A672727}" srcOrd="0" destOrd="0" presId="urn:microsoft.com/office/officeart/2005/8/layout/hList7"/>
    <dgm:cxn modelId="{062DF95C-42D7-4E60-8A6D-7537BFE7AE27}" type="presOf" srcId="{AD59187F-A45C-4C63-BF75-DFBCC8550C8C}" destId="{E55BD183-1526-4894-A39D-3CE393EAB29E}" srcOrd="0" destOrd="0" presId="urn:microsoft.com/office/officeart/2005/8/layout/hList7"/>
    <dgm:cxn modelId="{6506E84C-4422-4F0B-8797-D67149FE4F3A}" type="presOf" srcId="{DE84F001-F2D1-49B5-9F20-84595DBA6581}" destId="{1B57868D-CDA7-491A-8CA2-E9FA8170F7A8}" srcOrd="1" destOrd="0" presId="urn:microsoft.com/office/officeart/2005/8/layout/hList7"/>
    <dgm:cxn modelId="{46C2D19B-7D18-4037-B9FE-F0ED6851DC21}" srcId="{4FACA3D8-A957-43CF-B3B5-8FBC59FEBD30}" destId="{DE84F001-F2D1-49B5-9F20-84595DBA6581}" srcOrd="2" destOrd="0" parTransId="{CC6BC983-9361-492C-8310-01FD8BDB3670}" sibTransId="{C9B9DC1C-9B86-4B69-A4AE-A66560EE3CF9}"/>
    <dgm:cxn modelId="{F31C51DE-3171-4F98-89BB-8F32032F991C}" type="presParOf" srcId="{2215FD9A-59F9-45E6-903D-DC8F4A672727}" destId="{02C12806-DCCC-4811-BD5D-1A706CC4347A}" srcOrd="0" destOrd="0" presId="urn:microsoft.com/office/officeart/2005/8/layout/hList7"/>
    <dgm:cxn modelId="{D02C90BC-F964-4E91-B0FE-1EA91A00A6EA}" type="presParOf" srcId="{2215FD9A-59F9-45E6-903D-DC8F4A672727}" destId="{40089133-C135-4D95-B2E4-190A488215BB}" srcOrd="1" destOrd="0" presId="urn:microsoft.com/office/officeart/2005/8/layout/hList7"/>
    <dgm:cxn modelId="{E3DF1057-2C17-4CD8-88CE-F8A211A6C3EF}" type="presParOf" srcId="{40089133-C135-4D95-B2E4-190A488215BB}" destId="{3CBCA93E-96EE-4C5B-89B0-78FF0A3D98F8}" srcOrd="0" destOrd="0" presId="urn:microsoft.com/office/officeart/2005/8/layout/hList7"/>
    <dgm:cxn modelId="{D8DEB18C-5396-42F9-BF5E-3C9BCE6B5C0C}" type="presParOf" srcId="{3CBCA93E-96EE-4C5B-89B0-78FF0A3D98F8}" destId="{59C6590F-8C6C-4A79-B889-1F9E255ABB11}" srcOrd="0" destOrd="0" presId="urn:microsoft.com/office/officeart/2005/8/layout/hList7"/>
    <dgm:cxn modelId="{D50AC359-8D0E-4C7E-9691-FCA9A11EF5FF}" type="presParOf" srcId="{3CBCA93E-96EE-4C5B-89B0-78FF0A3D98F8}" destId="{DE06EFE6-BA32-435E-B5BF-3DBD847C1EAC}" srcOrd="1" destOrd="0" presId="urn:microsoft.com/office/officeart/2005/8/layout/hList7"/>
    <dgm:cxn modelId="{CBA17D99-D185-48D6-BA9B-0973C0075AD8}" type="presParOf" srcId="{3CBCA93E-96EE-4C5B-89B0-78FF0A3D98F8}" destId="{5B481624-71EC-4DE3-8F48-1B9393D5D8ED}" srcOrd="2" destOrd="0" presId="urn:microsoft.com/office/officeart/2005/8/layout/hList7"/>
    <dgm:cxn modelId="{728F2E35-28D7-4CEC-BB17-DEFAD639F1DF}" type="presParOf" srcId="{3CBCA93E-96EE-4C5B-89B0-78FF0A3D98F8}" destId="{E3051502-A60A-4AA5-9F57-EA2B37EAE163}" srcOrd="3" destOrd="0" presId="urn:microsoft.com/office/officeart/2005/8/layout/hList7"/>
    <dgm:cxn modelId="{C8AA54F1-96FF-4C1B-938B-B41E1E808637}" type="presParOf" srcId="{40089133-C135-4D95-B2E4-190A488215BB}" destId="{60EFEB38-2A6D-4BDC-BAD0-A8CFDC906FF8}" srcOrd="1" destOrd="0" presId="urn:microsoft.com/office/officeart/2005/8/layout/hList7"/>
    <dgm:cxn modelId="{0218D266-4DA1-4BB5-833E-FCD3F36A9B56}" type="presParOf" srcId="{40089133-C135-4D95-B2E4-190A488215BB}" destId="{62257C47-370F-46B2-9145-CD34B10FC591}" srcOrd="2" destOrd="0" presId="urn:microsoft.com/office/officeart/2005/8/layout/hList7"/>
    <dgm:cxn modelId="{91D1BB67-A0E6-4B0A-BFAA-40C6EFC87F5D}" type="presParOf" srcId="{62257C47-370F-46B2-9145-CD34B10FC591}" destId="{3DDE3178-6547-4A1A-AB61-C7FCAF213148}" srcOrd="0" destOrd="0" presId="urn:microsoft.com/office/officeart/2005/8/layout/hList7"/>
    <dgm:cxn modelId="{AE5BB23C-8F1D-4C79-B6DA-41F4045A6A89}" type="presParOf" srcId="{62257C47-370F-46B2-9145-CD34B10FC591}" destId="{D027F017-902A-4FF9-9423-0E3D7F0E22E6}" srcOrd="1" destOrd="0" presId="urn:microsoft.com/office/officeart/2005/8/layout/hList7"/>
    <dgm:cxn modelId="{E8D2837A-29C0-4B26-96A7-E723BFB5576B}" type="presParOf" srcId="{62257C47-370F-46B2-9145-CD34B10FC591}" destId="{ABB9E9BD-F81E-4C71-9A4F-96295D512797}" srcOrd="2" destOrd="0" presId="urn:microsoft.com/office/officeart/2005/8/layout/hList7"/>
    <dgm:cxn modelId="{D2A4D27F-5821-4A7C-AE89-8082177BE9D1}" type="presParOf" srcId="{62257C47-370F-46B2-9145-CD34B10FC591}" destId="{8CA9D4C3-641D-4E2F-B9A0-5063C800F5E9}" srcOrd="3" destOrd="0" presId="urn:microsoft.com/office/officeart/2005/8/layout/hList7"/>
    <dgm:cxn modelId="{3974215D-4206-4749-93CB-0742BD061EDE}" type="presParOf" srcId="{40089133-C135-4D95-B2E4-190A488215BB}" destId="{E55BD183-1526-4894-A39D-3CE393EAB29E}" srcOrd="3" destOrd="0" presId="urn:microsoft.com/office/officeart/2005/8/layout/hList7"/>
    <dgm:cxn modelId="{2F014765-37D3-450E-A9F6-65F57017ECAE}" type="presParOf" srcId="{40089133-C135-4D95-B2E4-190A488215BB}" destId="{36D50F6B-479A-4734-9317-6D079DEEFFD6}" srcOrd="4" destOrd="0" presId="urn:microsoft.com/office/officeart/2005/8/layout/hList7"/>
    <dgm:cxn modelId="{0091EAD3-8720-48B0-91EE-AEC03B7AD1B4}" type="presParOf" srcId="{36D50F6B-479A-4734-9317-6D079DEEFFD6}" destId="{7183D353-F6DA-42E8-A09B-CF693D3E1C31}" srcOrd="0" destOrd="0" presId="urn:microsoft.com/office/officeart/2005/8/layout/hList7"/>
    <dgm:cxn modelId="{6A56A0A7-D76B-40EC-A8E1-959FB9111D6F}" type="presParOf" srcId="{36D50F6B-479A-4734-9317-6D079DEEFFD6}" destId="{1B57868D-CDA7-491A-8CA2-E9FA8170F7A8}" srcOrd="1" destOrd="0" presId="urn:microsoft.com/office/officeart/2005/8/layout/hList7"/>
    <dgm:cxn modelId="{B2D21E7A-2E9E-4531-9D8A-98DE2A67E62A}" type="presParOf" srcId="{36D50F6B-479A-4734-9317-6D079DEEFFD6}" destId="{495A3A2D-D266-4E2F-97DF-AF194975AA0D}" srcOrd="2" destOrd="0" presId="urn:microsoft.com/office/officeart/2005/8/layout/hList7"/>
    <dgm:cxn modelId="{AE3CD32A-92CE-464E-AC9F-C6E4F6916D68}" type="presParOf" srcId="{36D50F6B-479A-4734-9317-6D079DEEFFD6}" destId="{1A8C2CF1-CBB9-492A-936E-B5C3686AAC6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E14DF4-20B7-4C64-BE2D-02845C48EA3C}">
      <dsp:nvSpPr>
        <dsp:cNvPr id="0" name=""/>
        <dsp:cNvSpPr/>
      </dsp:nvSpPr>
      <dsp:spPr>
        <a:xfrm>
          <a:off x="0" y="406773"/>
          <a:ext cx="8856984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EF56EF-9D24-4F3F-9F09-D549AEA8F61B}">
      <dsp:nvSpPr>
        <dsp:cNvPr id="0" name=""/>
        <dsp:cNvSpPr/>
      </dsp:nvSpPr>
      <dsp:spPr>
        <a:xfrm>
          <a:off x="442849" y="52533"/>
          <a:ext cx="6199888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/>
            <a:t>กฏหมาย</a:t>
          </a:r>
          <a:endParaRPr lang="th-TH" sz="2400" kern="1200" dirty="0"/>
        </a:p>
      </dsp:txBody>
      <dsp:txXfrm>
        <a:off x="477434" y="87118"/>
        <a:ext cx="6130718" cy="639310"/>
      </dsp:txXfrm>
    </dsp:sp>
    <dsp:sp modelId="{5A3C430F-C633-42A1-BF39-984406E8370F}">
      <dsp:nvSpPr>
        <dsp:cNvPr id="0" name=""/>
        <dsp:cNvSpPr/>
      </dsp:nvSpPr>
      <dsp:spPr>
        <a:xfrm>
          <a:off x="0" y="1495413"/>
          <a:ext cx="8856984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A21E78-1C2F-403C-8066-7B0CE4D4C453}">
      <dsp:nvSpPr>
        <dsp:cNvPr id="0" name=""/>
        <dsp:cNvSpPr/>
      </dsp:nvSpPr>
      <dsp:spPr>
        <a:xfrm>
          <a:off x="442849" y="1141173"/>
          <a:ext cx="6199888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/>
            <a:t>การกระทำความผิดเกี่ยวกับคอมพิวเตอร์</a:t>
          </a:r>
          <a:endParaRPr lang="th-TH" sz="2400" kern="1200" dirty="0"/>
        </a:p>
      </dsp:txBody>
      <dsp:txXfrm>
        <a:off x="477434" y="1175758"/>
        <a:ext cx="6130718" cy="639310"/>
      </dsp:txXfrm>
    </dsp:sp>
    <dsp:sp modelId="{6EE2CA6F-26CB-417A-95A5-1E8742BD701B}">
      <dsp:nvSpPr>
        <dsp:cNvPr id="0" name=""/>
        <dsp:cNvSpPr/>
      </dsp:nvSpPr>
      <dsp:spPr>
        <a:xfrm>
          <a:off x="0" y="2584053"/>
          <a:ext cx="8856984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2DFF93-8AA3-4BBD-B320-A9E12471BAF9}">
      <dsp:nvSpPr>
        <dsp:cNvPr id="0" name=""/>
        <dsp:cNvSpPr/>
      </dsp:nvSpPr>
      <dsp:spPr>
        <a:xfrm>
          <a:off x="442849" y="2229813"/>
          <a:ext cx="6199888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/>
            <a:t>พ.ร.บ. ว่าด้วยการกระทำความผิดเกี่ยวกับคอมพิวเตอร์ พ.ศ. </a:t>
          </a:r>
          <a:r>
            <a:rPr lang="en-US" sz="2400" kern="1200" dirty="0" smtClean="0"/>
            <a:t>2550</a:t>
          </a:r>
          <a:endParaRPr lang="th-TH" sz="2400" kern="1200" dirty="0"/>
        </a:p>
      </dsp:txBody>
      <dsp:txXfrm>
        <a:off x="477434" y="2264398"/>
        <a:ext cx="6130718" cy="639310"/>
      </dsp:txXfrm>
    </dsp:sp>
    <dsp:sp modelId="{91A0BF71-57E9-4EA5-B129-ACB073456881}">
      <dsp:nvSpPr>
        <dsp:cNvPr id="0" name=""/>
        <dsp:cNvSpPr/>
      </dsp:nvSpPr>
      <dsp:spPr>
        <a:xfrm>
          <a:off x="0" y="3672693"/>
          <a:ext cx="8856984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4A634F-BCB6-40A6-B45F-51AF1BE86C2D}">
      <dsp:nvSpPr>
        <dsp:cNvPr id="0" name=""/>
        <dsp:cNvSpPr/>
      </dsp:nvSpPr>
      <dsp:spPr>
        <a:xfrm>
          <a:off x="442849" y="3318453"/>
          <a:ext cx="6199888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/>
            <a:t>กฎหมายคอมพิวเตอร์กับการเผยแพร่ข้อมูลที่ไม่เหมาะสม</a:t>
          </a:r>
          <a:endParaRPr lang="th-TH" sz="2400" kern="1200" dirty="0"/>
        </a:p>
      </dsp:txBody>
      <dsp:txXfrm>
        <a:off x="477434" y="3353038"/>
        <a:ext cx="6130718" cy="639310"/>
      </dsp:txXfrm>
    </dsp:sp>
    <dsp:sp modelId="{1C65F8EF-F3A7-40BC-B635-AD041A810663}">
      <dsp:nvSpPr>
        <dsp:cNvPr id="0" name=""/>
        <dsp:cNvSpPr/>
      </dsp:nvSpPr>
      <dsp:spPr>
        <a:xfrm>
          <a:off x="0" y="4761333"/>
          <a:ext cx="8856984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2DD5C5-E9E4-4415-AF17-088F229C9FFA}">
      <dsp:nvSpPr>
        <dsp:cNvPr id="0" name=""/>
        <dsp:cNvSpPr/>
      </dsp:nvSpPr>
      <dsp:spPr>
        <a:xfrm>
          <a:off x="442849" y="4407093"/>
          <a:ext cx="6199888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/>
            <a:t>มาตรการรักษาความปลอดภัยของคอมพิวเตอร์</a:t>
          </a:r>
          <a:endParaRPr lang="th-TH" sz="2400" kern="1200" dirty="0"/>
        </a:p>
      </dsp:txBody>
      <dsp:txXfrm>
        <a:off x="477434" y="4441678"/>
        <a:ext cx="6130718" cy="6393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455E6D-4F79-4A50-AF53-8962F6032510}">
      <dsp:nvSpPr>
        <dsp:cNvPr id="0" name=""/>
        <dsp:cNvSpPr/>
      </dsp:nvSpPr>
      <dsp:spPr>
        <a:xfrm>
          <a:off x="0" y="0"/>
          <a:ext cx="6480720" cy="1186796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1FBA00B-1ED1-43C0-AA36-A756237DF0D0}">
      <dsp:nvSpPr>
        <dsp:cNvPr id="0" name=""/>
        <dsp:cNvSpPr/>
      </dsp:nvSpPr>
      <dsp:spPr>
        <a:xfrm>
          <a:off x="194421" y="158239"/>
          <a:ext cx="1903711" cy="87031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BBF1133-5A39-4B73-9DC0-E6D5E24133DB}">
      <dsp:nvSpPr>
        <dsp:cNvPr id="0" name=""/>
        <dsp:cNvSpPr/>
      </dsp:nvSpPr>
      <dsp:spPr>
        <a:xfrm rot="10800000">
          <a:off x="194421" y="1186796"/>
          <a:ext cx="1903711" cy="1450528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kern="1200" dirty="0" smtClean="0"/>
            <a:t>การกระทำ</a:t>
          </a:r>
          <a:br>
            <a:rPr lang="th-TH" sz="2200" kern="1200" dirty="0" smtClean="0"/>
          </a:br>
          <a:r>
            <a:rPr lang="th-TH" sz="2200" kern="1200" dirty="0" smtClean="0"/>
            <a:t>ต่อระบบคอมพิวเตอร์ </a:t>
          </a:r>
          <a:endParaRPr lang="th-TH" sz="2200" kern="1200" dirty="0"/>
        </a:p>
      </dsp:txBody>
      <dsp:txXfrm rot="10800000">
        <a:off x="239030" y="1186796"/>
        <a:ext cx="1814493" cy="1405919"/>
      </dsp:txXfrm>
    </dsp:sp>
    <dsp:sp modelId="{877E3166-87AD-46C4-B2CF-D04357EACBA0}">
      <dsp:nvSpPr>
        <dsp:cNvPr id="0" name=""/>
        <dsp:cNvSpPr/>
      </dsp:nvSpPr>
      <dsp:spPr>
        <a:xfrm>
          <a:off x="2288504" y="158239"/>
          <a:ext cx="1903711" cy="87031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922AC4C-A7DD-46ED-8FC0-02180E7422A1}">
      <dsp:nvSpPr>
        <dsp:cNvPr id="0" name=""/>
        <dsp:cNvSpPr/>
      </dsp:nvSpPr>
      <dsp:spPr>
        <a:xfrm rot="10800000">
          <a:off x="2288504" y="1186796"/>
          <a:ext cx="1903711" cy="1450528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5">
                <a:hueOff val="-965760"/>
                <a:satOff val="0"/>
                <a:lumOff val="-2549"/>
                <a:alphaOff val="0"/>
                <a:shade val="51000"/>
                <a:satMod val="130000"/>
              </a:schemeClr>
            </a:gs>
            <a:gs pos="80000">
              <a:schemeClr val="accent5">
                <a:hueOff val="-965760"/>
                <a:satOff val="0"/>
                <a:lumOff val="-2549"/>
                <a:alphaOff val="0"/>
                <a:shade val="93000"/>
                <a:satMod val="130000"/>
              </a:schemeClr>
            </a:gs>
            <a:gs pos="100000">
              <a:schemeClr val="accent5">
                <a:hueOff val="-965760"/>
                <a:satOff val="0"/>
                <a:lumOff val="-2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kern="1200" dirty="0" smtClean="0"/>
            <a:t>การกระทำต่อ</a:t>
          </a:r>
          <a:br>
            <a:rPr lang="th-TH" sz="2200" kern="1200" dirty="0" smtClean="0"/>
          </a:br>
          <a:r>
            <a:rPr lang="th-TH" sz="2200" kern="1200" dirty="0" smtClean="0"/>
            <a:t>ระบบข้อมูล </a:t>
          </a:r>
          <a:endParaRPr lang="th-TH" sz="2200" kern="1200" dirty="0"/>
        </a:p>
      </dsp:txBody>
      <dsp:txXfrm rot="10800000">
        <a:off x="2333113" y="1186796"/>
        <a:ext cx="1814493" cy="1405919"/>
      </dsp:txXfrm>
    </dsp:sp>
    <dsp:sp modelId="{ACF07C4A-11F7-4AFC-B204-2B85067139DB}">
      <dsp:nvSpPr>
        <dsp:cNvPr id="0" name=""/>
        <dsp:cNvSpPr/>
      </dsp:nvSpPr>
      <dsp:spPr>
        <a:xfrm>
          <a:off x="4382586" y="158239"/>
          <a:ext cx="1903711" cy="87031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86340A0-427E-4FF3-9E32-54D7DC53BD7E}">
      <dsp:nvSpPr>
        <dsp:cNvPr id="0" name=""/>
        <dsp:cNvSpPr/>
      </dsp:nvSpPr>
      <dsp:spPr>
        <a:xfrm rot="10800000">
          <a:off x="4382586" y="1186796"/>
          <a:ext cx="1903711" cy="1450528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5">
                <a:hueOff val="-1931520"/>
                <a:satOff val="0"/>
                <a:lumOff val="-5098"/>
                <a:alphaOff val="0"/>
                <a:shade val="51000"/>
                <a:satMod val="130000"/>
              </a:schemeClr>
            </a:gs>
            <a:gs pos="80000">
              <a:schemeClr val="accent5">
                <a:hueOff val="-1931520"/>
                <a:satOff val="0"/>
                <a:lumOff val="-5098"/>
                <a:alphaOff val="0"/>
                <a:shade val="93000"/>
                <a:satMod val="130000"/>
              </a:schemeClr>
            </a:gs>
            <a:gs pos="100000">
              <a:schemeClr val="accent5">
                <a:hueOff val="-1931520"/>
                <a:satOff val="0"/>
                <a:lumOff val="-5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kern="1200" dirty="0" smtClean="0"/>
            <a:t>การกระทำต่อระบบเครือข่ายซึ่งใช้ในการติดต่อสื่อสาร </a:t>
          </a:r>
          <a:endParaRPr lang="th-TH" sz="2200" kern="1200" dirty="0"/>
        </a:p>
      </dsp:txBody>
      <dsp:txXfrm rot="10800000">
        <a:off x="4427195" y="1186796"/>
        <a:ext cx="1814493" cy="14059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455E6D-4F79-4A50-AF53-8962F6032510}">
      <dsp:nvSpPr>
        <dsp:cNvPr id="0" name=""/>
        <dsp:cNvSpPr/>
      </dsp:nvSpPr>
      <dsp:spPr>
        <a:xfrm>
          <a:off x="0" y="0"/>
          <a:ext cx="6480720" cy="1186796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1FBA00B-1ED1-43C0-AA36-A756237DF0D0}">
      <dsp:nvSpPr>
        <dsp:cNvPr id="0" name=""/>
        <dsp:cNvSpPr/>
      </dsp:nvSpPr>
      <dsp:spPr>
        <a:xfrm>
          <a:off x="194421" y="158239"/>
          <a:ext cx="1903711" cy="87031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BBF1133-5A39-4B73-9DC0-E6D5E24133DB}">
      <dsp:nvSpPr>
        <dsp:cNvPr id="0" name=""/>
        <dsp:cNvSpPr/>
      </dsp:nvSpPr>
      <dsp:spPr>
        <a:xfrm rot="10800000">
          <a:off x="194421" y="1186796"/>
          <a:ext cx="1903711" cy="1450528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300" kern="1200" dirty="0" smtClean="0"/>
            <a:t>การปลอมแปลงข้อมูลคอมพิวเตอร์ </a:t>
          </a:r>
          <a:endParaRPr lang="th-TH" sz="2300" kern="1200" dirty="0"/>
        </a:p>
      </dsp:txBody>
      <dsp:txXfrm rot="10800000">
        <a:off x="239030" y="1186796"/>
        <a:ext cx="1814493" cy="1405919"/>
      </dsp:txXfrm>
    </dsp:sp>
    <dsp:sp modelId="{877E3166-87AD-46C4-B2CF-D04357EACBA0}">
      <dsp:nvSpPr>
        <dsp:cNvPr id="0" name=""/>
        <dsp:cNvSpPr/>
      </dsp:nvSpPr>
      <dsp:spPr>
        <a:xfrm>
          <a:off x="2288504" y="158239"/>
          <a:ext cx="1903711" cy="87031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922AC4C-A7DD-46ED-8FC0-02180E7422A1}">
      <dsp:nvSpPr>
        <dsp:cNvPr id="0" name=""/>
        <dsp:cNvSpPr/>
      </dsp:nvSpPr>
      <dsp:spPr>
        <a:xfrm rot="10800000">
          <a:off x="2288504" y="1186796"/>
          <a:ext cx="1903711" cy="1450528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5">
                <a:hueOff val="-965760"/>
                <a:satOff val="0"/>
                <a:lumOff val="-2549"/>
                <a:alphaOff val="0"/>
                <a:shade val="51000"/>
                <a:satMod val="130000"/>
              </a:schemeClr>
            </a:gs>
            <a:gs pos="80000">
              <a:schemeClr val="accent5">
                <a:hueOff val="-965760"/>
                <a:satOff val="0"/>
                <a:lumOff val="-2549"/>
                <a:alphaOff val="0"/>
                <a:shade val="93000"/>
                <a:satMod val="130000"/>
              </a:schemeClr>
            </a:gs>
            <a:gs pos="100000">
              <a:schemeClr val="accent5">
                <a:hueOff val="-965760"/>
                <a:satOff val="0"/>
                <a:lumOff val="-2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300" kern="1200" dirty="0" smtClean="0"/>
            <a:t>ความผิดฐานฉ้อโกง </a:t>
          </a:r>
          <a:endParaRPr lang="th-TH" sz="2300" kern="1200" dirty="0"/>
        </a:p>
      </dsp:txBody>
      <dsp:txXfrm rot="10800000">
        <a:off x="2333113" y="1186796"/>
        <a:ext cx="1814493" cy="1405919"/>
      </dsp:txXfrm>
    </dsp:sp>
    <dsp:sp modelId="{ACF07C4A-11F7-4AFC-B204-2B85067139DB}">
      <dsp:nvSpPr>
        <dsp:cNvPr id="0" name=""/>
        <dsp:cNvSpPr/>
      </dsp:nvSpPr>
      <dsp:spPr>
        <a:xfrm>
          <a:off x="4382586" y="158239"/>
          <a:ext cx="1903711" cy="87031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86340A0-427E-4FF3-9E32-54D7DC53BD7E}">
      <dsp:nvSpPr>
        <dsp:cNvPr id="0" name=""/>
        <dsp:cNvSpPr/>
      </dsp:nvSpPr>
      <dsp:spPr>
        <a:xfrm rot="10800000">
          <a:off x="4382586" y="1186796"/>
          <a:ext cx="1903711" cy="1450528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5">
                <a:hueOff val="-1931520"/>
                <a:satOff val="0"/>
                <a:lumOff val="-5098"/>
                <a:alphaOff val="0"/>
                <a:shade val="51000"/>
                <a:satMod val="130000"/>
              </a:schemeClr>
            </a:gs>
            <a:gs pos="80000">
              <a:schemeClr val="accent5">
                <a:hueOff val="-1931520"/>
                <a:satOff val="0"/>
                <a:lumOff val="-5098"/>
                <a:alphaOff val="0"/>
                <a:shade val="93000"/>
                <a:satMod val="130000"/>
              </a:schemeClr>
            </a:gs>
            <a:gs pos="100000">
              <a:schemeClr val="accent5">
                <a:hueOff val="-1931520"/>
                <a:satOff val="0"/>
                <a:lumOff val="-5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300" kern="1200" dirty="0" smtClean="0"/>
            <a:t>ความผิดฐานทำให้สื่อลามกอนาจารแพร่กระจาย </a:t>
          </a:r>
          <a:endParaRPr lang="th-TH" sz="2300" kern="1200" dirty="0"/>
        </a:p>
      </dsp:txBody>
      <dsp:txXfrm rot="10800000">
        <a:off x="4427195" y="1186796"/>
        <a:ext cx="1814493" cy="14059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C6590F-8C6C-4A79-B889-1F9E255ABB11}">
      <dsp:nvSpPr>
        <dsp:cNvPr id="0" name=""/>
        <dsp:cNvSpPr/>
      </dsp:nvSpPr>
      <dsp:spPr>
        <a:xfrm>
          <a:off x="1765" y="0"/>
          <a:ext cx="2746594" cy="234929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ส่วนทั่วไป</a:t>
          </a:r>
          <a:endParaRPr lang="th-TH" sz="2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765" y="939717"/>
        <a:ext cx="2746594" cy="939717"/>
      </dsp:txXfrm>
    </dsp:sp>
    <dsp:sp modelId="{E3051502-A60A-4AA5-9F57-EA2B37EAE163}">
      <dsp:nvSpPr>
        <dsp:cNvPr id="0" name=""/>
        <dsp:cNvSpPr/>
      </dsp:nvSpPr>
      <dsp:spPr>
        <a:xfrm>
          <a:off x="983905" y="140957"/>
          <a:ext cx="782314" cy="78231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DE3178-6547-4A1A-AB61-C7FCAF213148}">
      <dsp:nvSpPr>
        <dsp:cNvPr id="0" name=""/>
        <dsp:cNvSpPr/>
      </dsp:nvSpPr>
      <dsp:spPr>
        <a:xfrm>
          <a:off x="2830758" y="0"/>
          <a:ext cx="2746594" cy="234929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ว่าด้วยฐานความผิดและบทลงโทษผู้กระทำความผิด</a:t>
          </a:r>
          <a:endParaRPr lang="th-TH" sz="2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2830758" y="939717"/>
        <a:ext cx="2746594" cy="939717"/>
      </dsp:txXfrm>
    </dsp:sp>
    <dsp:sp modelId="{8CA9D4C3-641D-4E2F-B9A0-5063C800F5E9}">
      <dsp:nvSpPr>
        <dsp:cNvPr id="0" name=""/>
        <dsp:cNvSpPr/>
      </dsp:nvSpPr>
      <dsp:spPr>
        <a:xfrm>
          <a:off x="3812898" y="140957"/>
          <a:ext cx="782314" cy="782314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83D353-F6DA-42E8-A09B-CF693D3E1C31}">
      <dsp:nvSpPr>
        <dsp:cNvPr id="0" name=""/>
        <dsp:cNvSpPr/>
      </dsp:nvSpPr>
      <dsp:spPr>
        <a:xfrm>
          <a:off x="5661516" y="0"/>
          <a:ext cx="2746594" cy="234929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อำนาจหน้าที่ของพนักงานและหน้าที่ของผู้ให้บริการ</a:t>
          </a:r>
          <a:endParaRPr lang="th-TH" sz="2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5661516" y="939717"/>
        <a:ext cx="2746594" cy="939717"/>
      </dsp:txXfrm>
    </dsp:sp>
    <dsp:sp modelId="{1A8C2CF1-CBB9-492A-936E-B5C3686AAC6D}">
      <dsp:nvSpPr>
        <dsp:cNvPr id="0" name=""/>
        <dsp:cNvSpPr/>
      </dsp:nvSpPr>
      <dsp:spPr>
        <a:xfrm>
          <a:off x="6641890" y="140957"/>
          <a:ext cx="782314" cy="782314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C12806-DCCC-4811-BD5D-1A706CC4347A}">
      <dsp:nvSpPr>
        <dsp:cNvPr id="0" name=""/>
        <dsp:cNvSpPr/>
      </dsp:nvSpPr>
      <dsp:spPr>
        <a:xfrm>
          <a:off x="336324" y="1879435"/>
          <a:ext cx="7735462" cy="352394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B3E1E-2A67-49DD-A507-020C7DA52FFD}" type="datetimeFigureOut">
              <a:rPr lang="th-TH" smtClean="0"/>
              <a:t>02/10/62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6044F-F8EC-4697-A95A-1410DE85FE9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05787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6044F-F8EC-4697-A95A-1410DE85FE9B}" type="slidenum">
              <a:rPr lang="th-TH" smtClean="0"/>
              <a:t>16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45952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5680" y="1988840"/>
            <a:ext cx="8160907" cy="1524026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th-T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15680" y="3501008"/>
            <a:ext cx="8160907" cy="7200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32771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04" y="404664"/>
            <a:ext cx="10177131" cy="648072"/>
          </a:xfrm>
        </p:spPr>
        <p:txBody>
          <a:bodyPr>
            <a:no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7436" y="1772816"/>
            <a:ext cx="10177131" cy="43204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23981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45900-0FB4-41BB-993A-DAE3CCFF5AB8}" type="datetimeFigureOut">
              <a:rPr lang="th-TH" smtClean="0"/>
              <a:t>02/10/62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79C68-9599-4891-BF3E-9B650C7E82A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128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37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1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microsoft.com/office/2007/relationships/hdphoto" Target="../media/hdphoto1.wdp"/><Relationship Id="rId9" Type="http://schemas.microsoft.com/office/2007/relationships/diagramDrawing" Target="../diagrams/drawin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กลุ่ม 9"/>
          <p:cNvGrpSpPr/>
          <p:nvPr/>
        </p:nvGrpSpPr>
        <p:grpSpPr>
          <a:xfrm>
            <a:off x="3863752" y="836712"/>
            <a:ext cx="7380547" cy="4080650"/>
            <a:chOff x="4222029" y="1268760"/>
            <a:chExt cx="7380546" cy="4080649"/>
          </a:xfrm>
        </p:grpSpPr>
        <p:pic>
          <p:nvPicPr>
            <p:cNvPr id="8" name="รูปภาพ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00" t="4465" r="23513" b="18141"/>
            <a:stretch/>
          </p:blipFill>
          <p:spPr>
            <a:xfrm>
              <a:off x="6564575" y="1268760"/>
              <a:ext cx="2326412" cy="2880320"/>
            </a:xfrm>
            <a:prstGeom prst="rect">
              <a:avLst/>
            </a:prstGeom>
            <a:ln>
              <a:noFill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4222029" y="4149080"/>
              <a:ext cx="7380546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7200" b="1" dirty="0">
                  <a:solidFill>
                    <a:srgbClr val="373D57"/>
                  </a:solidFill>
                  <a:latin typeface="Angsana New" pitchFamily="18" charset="-34"/>
                  <a:cs typeface="Angsana New" pitchFamily="18" charset="-34"/>
                </a:rPr>
                <a:t>มหาวิทยาลัยราชภัฏนครปฐม</a:t>
              </a:r>
              <a:endParaRPr lang="en-US" sz="7200" b="1" dirty="0">
                <a:solidFill>
                  <a:srgbClr val="373D57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285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96" y="-99392"/>
            <a:ext cx="3228311" cy="1087613"/>
          </a:xfrm>
          <a:prstGeom prst="rect">
            <a:avLst/>
          </a:prstGeom>
          <a:ln>
            <a:noFill/>
          </a:ln>
        </p:spPr>
      </p:pic>
      <p:sp>
        <p:nvSpPr>
          <p:cNvPr id="3" name="สี่เหลี่ยมผืนผ้า 2"/>
          <p:cNvSpPr/>
          <p:nvPr/>
        </p:nvSpPr>
        <p:spPr>
          <a:xfrm>
            <a:off x="2538616" y="556577"/>
            <a:ext cx="6931706" cy="640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>
              <a:lnSpc>
                <a:spcPct val="115000"/>
              </a:lnSpc>
              <a:spcAft>
                <a:spcPts val="0"/>
              </a:spcAft>
            </a:pPr>
            <a:r>
              <a:rPr lang="th-TH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พระราชบัญญัติการกระทำความผิดทางคอมพิวเตอร์ พ.ศ. 2550</a:t>
            </a:r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-10941" y="6652772"/>
            <a:ext cx="11128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https://pixabay.com</a:t>
            </a:r>
            <a:endParaRPr lang="th-TH" sz="1200" dirty="0"/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73116" y="2924944"/>
            <a:ext cx="3070556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หมวดที่</a:t>
            </a:r>
            <a:r>
              <a:rPr lang="en-US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th-TH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th-TH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th-TH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พนักงานเจ้าหน้าที่และเจ้าหน้าที่ผู้ให้บริการ</a:t>
            </a:r>
            <a:endParaRPr lang="th-TH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l="22882" t="24406" r="32737" b="14563"/>
          <a:stretch/>
        </p:blipFill>
        <p:spPr>
          <a:xfrm>
            <a:off x="3166685" y="1340768"/>
            <a:ext cx="8041883" cy="5312004"/>
          </a:xfrm>
          <a:prstGeom prst="rect">
            <a:avLst/>
          </a:prstGeom>
        </p:spPr>
      </p:pic>
      <p:sp>
        <p:nvSpPr>
          <p:cNvPr id="8" name="สี่เหลี่ยมผืนผ้า 7"/>
          <p:cNvSpPr/>
          <p:nvPr/>
        </p:nvSpPr>
        <p:spPr>
          <a:xfrm>
            <a:off x="3287688" y="6666626"/>
            <a:ext cx="20505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https://slideplayer.in.th/slide/16162998/</a:t>
            </a:r>
            <a:endParaRPr lang="th-TH" sz="1200" dirty="0"/>
          </a:p>
        </p:txBody>
      </p:sp>
    </p:spTree>
    <p:extLst>
      <p:ext uri="{BB962C8B-B14F-4D97-AF65-F5344CB8AC3E}">
        <p14:creationId xmlns:p14="http://schemas.microsoft.com/office/powerpoint/2010/main" val="50007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96" y="-99392"/>
            <a:ext cx="3228311" cy="1087613"/>
          </a:xfrm>
          <a:prstGeom prst="rect">
            <a:avLst/>
          </a:prstGeom>
          <a:ln>
            <a:noFill/>
          </a:ln>
        </p:spPr>
      </p:pic>
      <p:sp>
        <p:nvSpPr>
          <p:cNvPr id="3" name="สี่เหลี่ยมผืนผ้า 2"/>
          <p:cNvSpPr/>
          <p:nvPr/>
        </p:nvSpPr>
        <p:spPr>
          <a:xfrm>
            <a:off x="2538616" y="556577"/>
            <a:ext cx="6931706" cy="640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>
              <a:lnSpc>
                <a:spcPct val="115000"/>
              </a:lnSpc>
              <a:spcAft>
                <a:spcPts val="0"/>
              </a:spcAft>
            </a:pPr>
            <a:r>
              <a:rPr lang="th-TH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พระราชบัญญัติการกระทำความผิดทางคอมพิวเตอร์ พ.ศ. 2550</a:t>
            </a:r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-10941" y="6652772"/>
            <a:ext cx="11128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https://pixabay.com</a:t>
            </a:r>
            <a:endParaRPr lang="th-TH" sz="1200" dirty="0"/>
          </a:p>
        </p:txBody>
      </p:sp>
      <p:grpSp>
        <p:nvGrpSpPr>
          <p:cNvPr id="8" name="กลุ่ม 7"/>
          <p:cNvGrpSpPr/>
          <p:nvPr/>
        </p:nvGrpSpPr>
        <p:grpSpPr>
          <a:xfrm>
            <a:off x="3059615" y="1848351"/>
            <a:ext cx="6185676" cy="4922958"/>
            <a:chOff x="846428" y="1196753"/>
            <a:chExt cx="6185676" cy="4922958"/>
          </a:xfrm>
        </p:grpSpPr>
        <p:grpSp>
          <p:nvGrpSpPr>
            <p:cNvPr id="11" name="กลุ่ม 10"/>
            <p:cNvGrpSpPr/>
            <p:nvPr/>
          </p:nvGrpSpPr>
          <p:grpSpPr>
            <a:xfrm>
              <a:off x="846428" y="1196753"/>
              <a:ext cx="6185676" cy="4922958"/>
              <a:chOff x="767408" y="2348880"/>
              <a:chExt cx="3384376" cy="2880320"/>
            </a:xfrm>
          </p:grpSpPr>
          <p:pic>
            <p:nvPicPr>
              <p:cNvPr id="12" name="Picture 2" descr="Computer, Notebook, Informatics, Mobile, Technology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3566" b="88061" l="17675" r="66047">
                            <a14:foregroundMark x1="36563" y1="31528" x2="40521" y2="72222"/>
                            <a14:foregroundMark x1="28854" y1="37917" x2="30104" y2="54861"/>
                            <a14:foregroundMark x1="30104" y1="54861" x2="43021" y2="55556"/>
                            <a14:foregroundMark x1="32396" y1="33889" x2="53750" y2="34722"/>
                            <a14:foregroundMark x1="55313" y1="36528" x2="55625" y2="44861"/>
                            <a14:foregroundMark x1="55625" y1="46528" x2="55208" y2="53333"/>
                            <a14:foregroundMark x1="55208" y1="54028" x2="52083" y2="56111"/>
                            <a14:foregroundMark x1="44167" y1="55972" x2="50833" y2="55972"/>
                            <a14:foregroundMark x1="31771" y1="61250" x2="33021" y2="67778"/>
                            <a14:foregroundMark x1="25208" y1="70556" x2="57188" y2="69583"/>
                            <a14:foregroundMark x1="58542" y1="69167" x2="56563" y2="60417"/>
                            <a14:foregroundMark x1="56250" y1="60417" x2="28854" y2="59722"/>
                            <a14:foregroundMark x1="28854" y1="59722" x2="23125" y2="69306"/>
                            <a14:foregroundMark x1="33021" y1="66111" x2="57083" y2="65000"/>
                            <a14:foregroundMark x1="48438" y1="73194" x2="39583" y2="72500"/>
                            <a14:backgroundMark x1="16458" y1="33889" x2="68021" y2="29583"/>
                            <a14:backgroundMark x1="58229" y1="29167" x2="62604" y2="88056"/>
                            <a14:backgroundMark x1="26667" y1="31250" x2="26771" y2="56944"/>
                            <a14:backgroundMark x1="28229" y1="57361" x2="55833" y2="58056"/>
                            <a14:backgroundMark x1="27917" y1="52500" x2="17083" y2="84028"/>
                            <a14:backgroundMark x1="22188" y1="73611" x2="62292" y2="81806"/>
                            <a14:backgroundMark x1="38438" y1="58056" x2="39271" y2="58472"/>
                            <a14:backgroundMark x1="49271" y1="73750" x2="43854" y2="74028"/>
                            <a14:backgroundMark x1="35104" y1="31944" x2="36875" y2="31667"/>
                            <a14:backgroundMark x1="49063" y1="73333" x2="42292" y2="7333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395" t="30115" r="38675" b="25710"/>
              <a:stretch/>
            </p:blipFill>
            <p:spPr bwMode="auto">
              <a:xfrm>
                <a:off x="767408" y="2348880"/>
                <a:ext cx="3384376" cy="28803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สี่เหลี่ยมผืนผ้ามุมมน 12"/>
              <p:cNvSpPr/>
              <p:nvPr/>
            </p:nvSpPr>
            <p:spPr>
              <a:xfrm>
                <a:off x="1516649" y="2780928"/>
                <a:ext cx="2016224" cy="10801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2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ข่าวการกระทำความผิดเกี่ยวกับคอมพิวเตอร์ พ.ศ. </a:t>
                </a:r>
                <a:r>
                  <a:rPr lang="en-US" sz="2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2550</a:t>
                </a:r>
                <a:endParaRPr lang="th-TH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4" name="สี่เหลี่ยมผืนผ้า 3"/>
            <p:cNvSpPr/>
            <p:nvPr/>
          </p:nvSpPr>
          <p:spPr>
            <a:xfrm>
              <a:off x="1890398" y="5625432"/>
              <a:ext cx="396294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https://contentshifu.com/computer-law/</a:t>
              </a:r>
              <a:endParaRPr lang="th-TH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วงรี 8"/>
          <p:cNvSpPr/>
          <p:nvPr/>
        </p:nvSpPr>
        <p:spPr>
          <a:xfrm>
            <a:off x="1445459" y="2117115"/>
            <a:ext cx="1264342" cy="11513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/>
              <a:t>กรณีศึกษา</a:t>
            </a:r>
            <a:endParaRPr lang="th-TH" sz="2000" dirty="0"/>
          </a:p>
        </p:txBody>
      </p:sp>
      <p:sp>
        <p:nvSpPr>
          <p:cNvPr id="15" name="วงรี 14"/>
          <p:cNvSpPr/>
          <p:nvPr/>
        </p:nvSpPr>
        <p:spPr>
          <a:xfrm>
            <a:off x="429322" y="3854671"/>
            <a:ext cx="1264342" cy="11513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/>
              <a:t>ข่าวกระทำความผิด</a:t>
            </a:r>
            <a:endParaRPr lang="th-TH" sz="2000" dirty="0"/>
          </a:p>
        </p:txBody>
      </p:sp>
      <p:cxnSp>
        <p:nvCxnSpPr>
          <p:cNvPr id="16" name="ลูกศรเชื่อมต่อแบบตรง 15"/>
          <p:cNvCxnSpPr>
            <a:stCxn id="9" idx="6"/>
          </p:cNvCxnSpPr>
          <p:nvPr/>
        </p:nvCxnSpPr>
        <p:spPr>
          <a:xfrm>
            <a:off x="2709801" y="2692807"/>
            <a:ext cx="1225959" cy="7361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ลูกศรเชื่อมต่อแบบตรง 17"/>
          <p:cNvCxnSpPr>
            <a:stCxn id="15" idx="6"/>
          </p:cNvCxnSpPr>
          <p:nvPr/>
        </p:nvCxnSpPr>
        <p:spPr>
          <a:xfrm flipV="1">
            <a:off x="1693664" y="3509849"/>
            <a:ext cx="2242096" cy="9205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วงรี 19"/>
          <p:cNvSpPr/>
          <p:nvPr/>
        </p:nvSpPr>
        <p:spPr>
          <a:xfrm>
            <a:off x="1445459" y="5132573"/>
            <a:ext cx="1264342" cy="11513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/>
              <a:t>สิ่งควรรู้</a:t>
            </a:r>
            <a:endParaRPr lang="th-TH" sz="2000" dirty="0"/>
          </a:p>
        </p:txBody>
      </p:sp>
      <p:cxnSp>
        <p:nvCxnSpPr>
          <p:cNvPr id="21" name="ลูกศรเชื่อมต่อแบบตรง 20"/>
          <p:cNvCxnSpPr>
            <a:stCxn id="20" idx="6"/>
          </p:cNvCxnSpPr>
          <p:nvPr/>
        </p:nvCxnSpPr>
        <p:spPr>
          <a:xfrm flipV="1">
            <a:off x="2709801" y="3555518"/>
            <a:ext cx="1264342" cy="21527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79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96" y="-99392"/>
            <a:ext cx="3228311" cy="1087613"/>
          </a:xfrm>
          <a:prstGeom prst="rect">
            <a:avLst/>
          </a:prstGeom>
          <a:ln>
            <a:noFill/>
          </a:ln>
        </p:spPr>
      </p:pic>
      <p:sp>
        <p:nvSpPr>
          <p:cNvPr id="5" name="สี่เหลี่ยมผืนผ้า 4"/>
          <p:cNvSpPr/>
          <p:nvPr/>
        </p:nvSpPr>
        <p:spPr>
          <a:xfrm>
            <a:off x="-10941" y="6652772"/>
            <a:ext cx="11128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https://pixabay.com</a:t>
            </a:r>
            <a:endParaRPr lang="th-TH" sz="1200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855640" y="444414"/>
            <a:ext cx="6420347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>
              <a:lnSpc>
                <a:spcPct val="115000"/>
              </a:lnSpc>
            </a:pPr>
            <a:r>
              <a:rPr lang="th-TH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กฎหมายคอมพิวเตอร์กับการเผยแพร่ข้อมูลที่ไม่เหมาะสม</a:t>
            </a: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263352" y="1844824"/>
            <a:ext cx="915494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dirty="0" smtClean="0"/>
              <a:t>	ผู้ใช้</a:t>
            </a:r>
            <a:r>
              <a:rPr lang="th-TH" dirty="0"/>
              <a:t>อินเทอร์เน็ตทั่วโลก</a:t>
            </a:r>
            <a:r>
              <a:rPr lang="th-TH" dirty="0" smtClean="0"/>
              <a:t>มีมากมายหลาย</a:t>
            </a:r>
            <a:r>
              <a:rPr lang="th-TH" dirty="0"/>
              <a:t>พันล้านคน กา</a:t>
            </a:r>
            <a:r>
              <a:rPr lang="th-TH" dirty="0" smtClean="0"/>
              <a:t>รที่จะนำเข้า</a:t>
            </a:r>
            <a:r>
              <a:rPr lang="th-TH" dirty="0"/>
              <a:t>ข้อมูลหรือการเผยแพร่</a:t>
            </a:r>
            <a:r>
              <a:rPr lang="th-TH" dirty="0" smtClean="0"/>
              <a:t>เนื้อหาอันเป็นสิ่งไม่</a:t>
            </a:r>
            <a:r>
              <a:rPr lang="th-TH" dirty="0"/>
              <a:t>เหมาะสม </a:t>
            </a:r>
            <a:r>
              <a:rPr lang="th-TH" dirty="0" smtClean="0"/>
              <a:t>ดังเช่นการสร้างไม่จริง หลอกลวง หรือ</a:t>
            </a:r>
            <a:r>
              <a:rPr lang="th-TH" dirty="0"/>
              <a:t>เรื่องโกหกเพื่อหวังทรัพย์สินหรือผลประโยชน์ในรูปแบบต่าง ๆ </a:t>
            </a:r>
            <a:r>
              <a:rPr lang="th-TH" dirty="0" smtClean="0"/>
              <a:t>ทำให้เกิด</a:t>
            </a:r>
            <a:r>
              <a:rPr lang="th-TH" dirty="0"/>
              <a:t>ความเสียหายกับ</a:t>
            </a:r>
            <a:r>
              <a:rPr lang="th-TH" dirty="0" smtClean="0"/>
              <a:t>ผู้อื่นรวมไป</a:t>
            </a:r>
            <a:r>
              <a:rPr lang="th-TH" dirty="0"/>
              <a:t>ถึง</a:t>
            </a:r>
            <a:r>
              <a:rPr lang="th-TH" dirty="0" smtClean="0"/>
              <a:t>ประเทศชาติได้เช่นกันทั้ง</a:t>
            </a:r>
            <a:r>
              <a:rPr lang="th-TH" dirty="0"/>
              <a:t>ในด้านสังคม ความมั่นคง </a:t>
            </a:r>
            <a:r>
              <a:rPr lang="th-TH" dirty="0" smtClean="0"/>
              <a:t>เศรษฐกิจและ</a:t>
            </a:r>
            <a:r>
              <a:rPr lang="th-TH" dirty="0"/>
              <a:t>วัฒนธรรม </a:t>
            </a:r>
            <a:r>
              <a:rPr lang="th-TH" dirty="0" smtClean="0"/>
              <a:t>โดยเฉพาะ</a:t>
            </a:r>
            <a:r>
              <a:rPr lang="th-TH" dirty="0"/>
              <a:t>การกระทำผ่านระบบอินเทอร์เน็ตสามารถส่งผลให้เกิดความเสียหายและเผยแพร่ได้อย่างรวดเร็ว ตามพระราชบัญญัติว่าด้วยการกระทำความผิดเกี่ยวกับคอมพิวเตอร์ 2550 ได้กล่าวไว้ในมาตรา 14 คือ</a:t>
            </a:r>
          </a:p>
          <a:p>
            <a:pPr algn="thaiDist"/>
            <a:r>
              <a:rPr lang="th-TH" dirty="0"/>
              <a:t>	</a:t>
            </a:r>
            <a:r>
              <a:rPr lang="th-TH" dirty="0">
                <a:solidFill>
                  <a:srgbClr val="FF0000"/>
                </a:solidFill>
              </a:rPr>
              <a:t>“ผู้ใดกระทำความผิดในการนำเข้าข้อมูลใดๆ สู่ระบบคอมพิวเตอร์ซึ่งข้อมูลนั้นเป็นความเกี่ยวกับความมั่นคงแห่งราช อาณาจักรหรือความผิดเกี่ยวกับการก่อการร้ายตามประมวลกฎหมายอาญาจะต้องระวางโทษจำคุกไม่เกิน 5 ปี หรือปรับไม่เกิน 100,000 บาท หรือทั้งจำทั้งปรับ”</a:t>
            </a:r>
          </a:p>
        </p:txBody>
      </p:sp>
    </p:spTree>
    <p:extLst>
      <p:ext uri="{BB962C8B-B14F-4D97-AF65-F5344CB8AC3E}">
        <p14:creationId xmlns:p14="http://schemas.microsoft.com/office/powerpoint/2010/main" val="268601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96" y="-99392"/>
            <a:ext cx="3228311" cy="1087613"/>
          </a:xfrm>
          <a:prstGeom prst="rect">
            <a:avLst/>
          </a:prstGeom>
          <a:ln>
            <a:noFill/>
          </a:ln>
        </p:spPr>
      </p:pic>
      <p:sp>
        <p:nvSpPr>
          <p:cNvPr id="5" name="สี่เหลี่ยมผืนผ้า 4"/>
          <p:cNvSpPr/>
          <p:nvPr/>
        </p:nvSpPr>
        <p:spPr>
          <a:xfrm>
            <a:off x="-10941" y="6652772"/>
            <a:ext cx="11128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https://pixabay.com</a:t>
            </a:r>
            <a:endParaRPr lang="th-TH" sz="1200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059615" y="332656"/>
            <a:ext cx="5856090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>
              <a:lnSpc>
                <a:spcPct val="115000"/>
              </a:lnSpc>
            </a:pPr>
            <a:r>
              <a:rPr lang="th-TH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มาตรการรักษาปลอดภัยของคอมพิวเตอร์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grpSp>
        <p:nvGrpSpPr>
          <p:cNvPr id="7" name="กลุ่ม 6"/>
          <p:cNvGrpSpPr/>
          <p:nvPr/>
        </p:nvGrpSpPr>
        <p:grpSpPr>
          <a:xfrm>
            <a:off x="7104112" y="1988840"/>
            <a:ext cx="4536504" cy="3088213"/>
            <a:chOff x="0" y="0"/>
            <a:chExt cx="4096385" cy="3395897"/>
          </a:xfrm>
        </p:grpSpPr>
        <p:pic>
          <p:nvPicPr>
            <p:cNvPr id="9" name="รูปภาพ 8" descr="à¸à¸²à¸£à¸£à¸±à¸à¸©à¸²à¸à¸§à¸²à¸¡à¸à¸¥à¸­à¸à¸ à¸±à¸¢à¹à¸à¹à¸¥à¸à¹à¸à¹à¸à¸­à¸£à¹, à¹à¸à¹à¸à¸­à¸£à¹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35" t="14554" r="10389" b="13615"/>
            <a:stretch/>
          </p:blipFill>
          <p:spPr bwMode="auto">
            <a:xfrm>
              <a:off x="0" y="641267"/>
              <a:ext cx="4096385" cy="275463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รูปภาพ 9" descr="à¸à¸²à¸£à¸£à¸±à¸à¸©à¸²à¸à¸§à¸²à¸¡à¸à¸¥à¸­à¸à¸ à¸±à¸¢à¹à¸à¹à¸¥à¸à¹à¸à¹à¸à¸­à¸£à¹, à¸à¸²à¸£à¸£à¸±à¸à¸©à¸²à¸à¸§à¸²à¸¡à¸à¸¥à¸­à¸à¸ à¸±à¸¢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59" t="14590" r="10017" b="4370"/>
            <a:stretch/>
          </p:blipFill>
          <p:spPr bwMode="auto">
            <a:xfrm>
              <a:off x="1306285" y="0"/>
              <a:ext cx="1477010" cy="10922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" name="สี่เหลี่ยมผืนผ้า 2"/>
          <p:cNvSpPr/>
          <p:nvPr/>
        </p:nvSpPr>
        <p:spPr>
          <a:xfrm>
            <a:off x="545461" y="1839370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thaiDist"/>
            <a:r>
              <a:rPr lang="th-TH" dirty="0" smtClean="0">
                <a:solidFill>
                  <a:srgbClr val="000000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	การรักษาความปลอดภัยในสังคมปัจจุบนพิจารณา</a:t>
            </a:r>
            <a:r>
              <a:rPr lang="th-TH" dirty="0">
                <a:solidFill>
                  <a:srgbClr val="000000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จากการป้องกันข้อมูล ฮาร์ดแวร์ และซอฟต์แวร์จาก</a:t>
            </a:r>
            <a:r>
              <a:rPr lang="th-TH" dirty="0" smtClean="0">
                <a:solidFill>
                  <a:srgbClr val="000000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ผู้ไม่ประสงค์ดี ตลอดจน</a:t>
            </a:r>
            <a:r>
              <a:rPr lang="th-TH" dirty="0">
                <a:solidFill>
                  <a:srgbClr val="000000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ความเสียหายอันเกิดจากการบุกรุก การก่อวินาศกรรม และภัยธรรมชาติ พิจารณาจากวิธีการป้องกันที่ระบบคอมพิวเตอร์สามารถป้องกันได้ การรักษาความปลอดภัยมีความสำคัญมากยิ่งขึ้น การวัดความปลอดภัยพื้นฐานของระบบรักษาความปลอดภัยของคอมพิวเตอร์ ได้แก่ การจำกัดการใช้งาน การเข้ารหัสข้อความ การป้องกันจากภัยธรรมชาติ และการป้องกันข้อมูลไม่ให้สูญหาย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0066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ชื่อเรื่อง 1"/>
          <p:cNvSpPr txBox="1">
            <a:spLocks/>
          </p:cNvSpPr>
          <p:nvPr/>
        </p:nvSpPr>
        <p:spPr>
          <a:xfrm>
            <a:off x="5231904" y="430396"/>
            <a:ext cx="151216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dirty="0"/>
              <a:t>บทสรุป</a:t>
            </a:r>
          </a:p>
        </p:txBody>
      </p:sp>
      <p:pic>
        <p:nvPicPr>
          <p:cNvPr id="14" name="รูปภาพ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96" y="-99392"/>
            <a:ext cx="3228311" cy="1087613"/>
          </a:xfrm>
          <a:prstGeom prst="rect">
            <a:avLst/>
          </a:prstGeom>
          <a:ln>
            <a:noFill/>
          </a:ln>
        </p:spPr>
      </p:pic>
      <p:sp>
        <p:nvSpPr>
          <p:cNvPr id="15" name="Shape 767"/>
          <p:cNvSpPr/>
          <p:nvPr/>
        </p:nvSpPr>
        <p:spPr>
          <a:xfrm>
            <a:off x="1199456" y="1556792"/>
            <a:ext cx="9577064" cy="4968552"/>
          </a:xfrm>
          <a:custGeom>
            <a:avLst/>
            <a:gdLst/>
            <a:ahLst/>
            <a:cxnLst/>
            <a:rect l="0" t="0" r="0" b="0"/>
            <a:pathLst>
              <a:path w="16474" h="21073" extrusionOk="0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rgbClr val="373D5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>
              <a:solidFill>
                <a:srgbClr val="6D9EEB"/>
              </a:solidFill>
            </a:endParaRPr>
          </a:p>
        </p:txBody>
      </p:sp>
      <p:sp>
        <p:nvSpPr>
          <p:cNvPr id="17" name="กล่องข้อความ 16"/>
          <p:cNvSpPr txBox="1"/>
          <p:nvPr/>
        </p:nvSpPr>
        <p:spPr>
          <a:xfrm>
            <a:off x="6960096" y="5949280"/>
            <a:ext cx="1224136" cy="288032"/>
          </a:xfrm>
          <a:custGeom>
            <a:avLst/>
            <a:gdLst/>
            <a:ahLst/>
            <a:cxnLst/>
            <a:rect l="l" t="t" r="r" b="b"/>
            <a:pathLst>
              <a:path w="3015853" h="586755">
                <a:moveTo>
                  <a:pt x="2831902" y="483133"/>
                </a:moveTo>
                <a:cubicBezTo>
                  <a:pt x="2839219" y="483133"/>
                  <a:pt x="2845048" y="484683"/>
                  <a:pt x="2849389" y="487784"/>
                </a:cubicBezTo>
                <a:cubicBezTo>
                  <a:pt x="2855962" y="492001"/>
                  <a:pt x="2859249" y="500868"/>
                  <a:pt x="2859249" y="514387"/>
                </a:cubicBezTo>
                <a:lnTo>
                  <a:pt x="2859249" y="532804"/>
                </a:lnTo>
                <a:cubicBezTo>
                  <a:pt x="2859249" y="549052"/>
                  <a:pt x="2867930" y="557175"/>
                  <a:pt x="2885294" y="557175"/>
                </a:cubicBezTo>
                <a:cubicBezTo>
                  <a:pt x="2902533" y="557175"/>
                  <a:pt x="2911153" y="550044"/>
                  <a:pt x="2911153" y="535781"/>
                </a:cubicBezTo>
                <a:lnTo>
                  <a:pt x="2911153" y="521270"/>
                </a:lnTo>
                <a:cubicBezTo>
                  <a:pt x="2911153" y="518418"/>
                  <a:pt x="2909385" y="515162"/>
                  <a:pt x="2905851" y="511503"/>
                </a:cubicBezTo>
                <a:cubicBezTo>
                  <a:pt x="2902316" y="507845"/>
                  <a:pt x="2900549" y="503721"/>
                  <a:pt x="2900549" y="499132"/>
                </a:cubicBezTo>
                <a:cubicBezTo>
                  <a:pt x="2901293" y="492559"/>
                  <a:pt x="2904052" y="488249"/>
                  <a:pt x="2908827" y="486203"/>
                </a:cubicBezTo>
                <a:cubicBezTo>
                  <a:pt x="2913602" y="484156"/>
                  <a:pt x="2922005" y="483133"/>
                  <a:pt x="2934035" y="483133"/>
                </a:cubicBezTo>
                <a:cubicBezTo>
                  <a:pt x="2955367" y="483133"/>
                  <a:pt x="2966281" y="488218"/>
                  <a:pt x="2966777" y="498388"/>
                </a:cubicBezTo>
                <a:cubicBezTo>
                  <a:pt x="2966777" y="503101"/>
                  <a:pt x="2965382" y="507535"/>
                  <a:pt x="2962591" y="511689"/>
                </a:cubicBezTo>
                <a:cubicBezTo>
                  <a:pt x="2959801" y="515844"/>
                  <a:pt x="2958406" y="519286"/>
                  <a:pt x="2958406" y="522014"/>
                </a:cubicBezTo>
                <a:lnTo>
                  <a:pt x="2958406" y="544153"/>
                </a:lnTo>
                <a:cubicBezTo>
                  <a:pt x="2958406" y="559159"/>
                  <a:pt x="2951119" y="570011"/>
                  <a:pt x="2936546" y="576709"/>
                </a:cubicBezTo>
                <a:cubicBezTo>
                  <a:pt x="2921973" y="583406"/>
                  <a:pt x="2904083" y="586755"/>
                  <a:pt x="2882875" y="586755"/>
                </a:cubicBezTo>
                <a:cubicBezTo>
                  <a:pt x="2833142" y="586755"/>
                  <a:pt x="2808275" y="573546"/>
                  <a:pt x="2808275" y="547129"/>
                </a:cubicBezTo>
                <a:lnTo>
                  <a:pt x="2808275" y="536525"/>
                </a:lnTo>
                <a:cubicBezTo>
                  <a:pt x="2808275" y="529208"/>
                  <a:pt x="2805485" y="524123"/>
                  <a:pt x="2799904" y="521270"/>
                </a:cubicBezTo>
                <a:cubicBezTo>
                  <a:pt x="2797299" y="520278"/>
                  <a:pt x="2794725" y="519348"/>
                  <a:pt x="2792183" y="518480"/>
                </a:cubicBezTo>
                <a:cubicBezTo>
                  <a:pt x="2789641" y="517612"/>
                  <a:pt x="2787532" y="516526"/>
                  <a:pt x="2785858" y="515224"/>
                </a:cubicBezTo>
                <a:cubicBezTo>
                  <a:pt x="2784184" y="513922"/>
                  <a:pt x="2783284" y="512155"/>
                  <a:pt x="2783160" y="509922"/>
                </a:cubicBezTo>
                <a:cubicBezTo>
                  <a:pt x="2783160" y="502977"/>
                  <a:pt x="2788400" y="496776"/>
                  <a:pt x="2798880" y="491319"/>
                </a:cubicBezTo>
                <a:cubicBezTo>
                  <a:pt x="2809360" y="485862"/>
                  <a:pt x="2820367" y="483133"/>
                  <a:pt x="2831902" y="483133"/>
                </a:cubicBezTo>
                <a:close/>
                <a:moveTo>
                  <a:pt x="1578025" y="152549"/>
                </a:moveTo>
                <a:lnTo>
                  <a:pt x="1594768" y="152549"/>
                </a:lnTo>
                <a:cubicBezTo>
                  <a:pt x="1611263" y="152549"/>
                  <a:pt x="1622239" y="153324"/>
                  <a:pt x="1627696" y="154874"/>
                </a:cubicBezTo>
                <a:cubicBezTo>
                  <a:pt x="1633153" y="156424"/>
                  <a:pt x="1635882" y="160982"/>
                  <a:pt x="1635882" y="168548"/>
                </a:cubicBezTo>
                <a:cubicBezTo>
                  <a:pt x="1635758" y="171772"/>
                  <a:pt x="1633866" y="175400"/>
                  <a:pt x="1630207" y="179431"/>
                </a:cubicBezTo>
                <a:cubicBezTo>
                  <a:pt x="1626549" y="183461"/>
                  <a:pt x="1623789" y="187089"/>
                  <a:pt x="1621929" y="190314"/>
                </a:cubicBezTo>
                <a:cubicBezTo>
                  <a:pt x="1620069" y="193538"/>
                  <a:pt x="1619138" y="199243"/>
                  <a:pt x="1619138" y="207429"/>
                </a:cubicBezTo>
                <a:lnTo>
                  <a:pt x="1619138" y="382674"/>
                </a:lnTo>
                <a:cubicBezTo>
                  <a:pt x="1619138" y="393588"/>
                  <a:pt x="1621123" y="401278"/>
                  <a:pt x="1625092" y="405742"/>
                </a:cubicBezTo>
                <a:cubicBezTo>
                  <a:pt x="1629060" y="410207"/>
                  <a:pt x="1634362" y="413897"/>
                  <a:pt x="1640998" y="416812"/>
                </a:cubicBezTo>
                <a:cubicBezTo>
                  <a:pt x="1647633" y="419726"/>
                  <a:pt x="1651260" y="422548"/>
                  <a:pt x="1651881" y="425276"/>
                </a:cubicBezTo>
                <a:cubicBezTo>
                  <a:pt x="1651881" y="433710"/>
                  <a:pt x="1646207" y="441399"/>
                  <a:pt x="1634858" y="448344"/>
                </a:cubicBezTo>
                <a:cubicBezTo>
                  <a:pt x="1623510" y="455290"/>
                  <a:pt x="1611945" y="458762"/>
                  <a:pt x="1600163" y="458762"/>
                </a:cubicBezTo>
                <a:cubicBezTo>
                  <a:pt x="1591357" y="457646"/>
                  <a:pt x="1584195" y="451073"/>
                  <a:pt x="1578676" y="439043"/>
                </a:cubicBezTo>
                <a:cubicBezTo>
                  <a:pt x="1573157" y="427012"/>
                  <a:pt x="1570397" y="410207"/>
                  <a:pt x="1570397" y="388627"/>
                </a:cubicBezTo>
                <a:lnTo>
                  <a:pt x="1570397" y="207429"/>
                </a:lnTo>
                <a:cubicBezTo>
                  <a:pt x="1570397" y="198623"/>
                  <a:pt x="1569436" y="192608"/>
                  <a:pt x="1567514" y="189384"/>
                </a:cubicBezTo>
                <a:cubicBezTo>
                  <a:pt x="1565591" y="186159"/>
                  <a:pt x="1562832" y="182779"/>
                  <a:pt x="1559235" y="179245"/>
                </a:cubicBezTo>
                <a:cubicBezTo>
                  <a:pt x="1555638" y="175710"/>
                  <a:pt x="1553778" y="172144"/>
                  <a:pt x="1553654" y="168548"/>
                </a:cubicBezTo>
                <a:cubicBezTo>
                  <a:pt x="1553654" y="161726"/>
                  <a:pt x="1555545" y="157355"/>
                  <a:pt x="1559328" y="155432"/>
                </a:cubicBezTo>
                <a:cubicBezTo>
                  <a:pt x="1563111" y="153510"/>
                  <a:pt x="1569343" y="152549"/>
                  <a:pt x="1578025" y="152549"/>
                </a:cubicBezTo>
                <a:close/>
                <a:moveTo>
                  <a:pt x="354620" y="151804"/>
                </a:moveTo>
                <a:cubicBezTo>
                  <a:pt x="360201" y="151804"/>
                  <a:pt x="364046" y="152300"/>
                  <a:pt x="366154" y="153293"/>
                </a:cubicBezTo>
                <a:cubicBezTo>
                  <a:pt x="373472" y="156393"/>
                  <a:pt x="377968" y="162594"/>
                  <a:pt x="379642" y="171896"/>
                </a:cubicBezTo>
                <a:cubicBezTo>
                  <a:pt x="381316" y="181198"/>
                  <a:pt x="382153" y="194779"/>
                  <a:pt x="382153" y="212638"/>
                </a:cubicBezTo>
                <a:lnTo>
                  <a:pt x="378991" y="353653"/>
                </a:lnTo>
                <a:cubicBezTo>
                  <a:pt x="378991" y="377837"/>
                  <a:pt x="385843" y="396069"/>
                  <a:pt x="399548" y="408347"/>
                </a:cubicBezTo>
                <a:cubicBezTo>
                  <a:pt x="413252" y="420625"/>
                  <a:pt x="432321" y="426764"/>
                  <a:pt x="456754" y="426764"/>
                </a:cubicBezTo>
                <a:cubicBezTo>
                  <a:pt x="488256" y="426392"/>
                  <a:pt x="508843" y="419137"/>
                  <a:pt x="518517" y="404998"/>
                </a:cubicBezTo>
                <a:cubicBezTo>
                  <a:pt x="528191" y="390860"/>
                  <a:pt x="533028" y="372442"/>
                  <a:pt x="533028" y="349746"/>
                </a:cubicBezTo>
                <a:lnTo>
                  <a:pt x="533028" y="207429"/>
                </a:lnTo>
                <a:cubicBezTo>
                  <a:pt x="533028" y="198623"/>
                  <a:pt x="532067" y="192608"/>
                  <a:pt x="530144" y="189384"/>
                </a:cubicBezTo>
                <a:cubicBezTo>
                  <a:pt x="528222" y="186159"/>
                  <a:pt x="525463" y="182841"/>
                  <a:pt x="521866" y="179431"/>
                </a:cubicBezTo>
                <a:cubicBezTo>
                  <a:pt x="518269" y="176020"/>
                  <a:pt x="516347" y="172392"/>
                  <a:pt x="516099" y="168548"/>
                </a:cubicBezTo>
                <a:cubicBezTo>
                  <a:pt x="516099" y="161850"/>
                  <a:pt x="518021" y="157509"/>
                  <a:pt x="521866" y="155525"/>
                </a:cubicBezTo>
                <a:cubicBezTo>
                  <a:pt x="525711" y="153541"/>
                  <a:pt x="531974" y="152549"/>
                  <a:pt x="540655" y="152549"/>
                </a:cubicBezTo>
                <a:lnTo>
                  <a:pt x="557399" y="152549"/>
                </a:lnTo>
                <a:cubicBezTo>
                  <a:pt x="573894" y="152549"/>
                  <a:pt x="584870" y="153324"/>
                  <a:pt x="590327" y="154874"/>
                </a:cubicBezTo>
                <a:cubicBezTo>
                  <a:pt x="595784" y="156424"/>
                  <a:pt x="598512" y="160982"/>
                  <a:pt x="598512" y="168548"/>
                </a:cubicBezTo>
                <a:cubicBezTo>
                  <a:pt x="598388" y="171772"/>
                  <a:pt x="596497" y="175400"/>
                  <a:pt x="592838" y="179431"/>
                </a:cubicBezTo>
                <a:cubicBezTo>
                  <a:pt x="589180" y="183461"/>
                  <a:pt x="586420" y="187089"/>
                  <a:pt x="584560" y="190314"/>
                </a:cubicBezTo>
                <a:cubicBezTo>
                  <a:pt x="582699" y="193538"/>
                  <a:pt x="581769" y="199243"/>
                  <a:pt x="581769" y="207429"/>
                </a:cubicBezTo>
                <a:lnTo>
                  <a:pt x="581769" y="349746"/>
                </a:lnTo>
                <a:cubicBezTo>
                  <a:pt x="581769" y="389433"/>
                  <a:pt x="570669" y="417525"/>
                  <a:pt x="548469" y="434020"/>
                </a:cubicBezTo>
                <a:cubicBezTo>
                  <a:pt x="526269" y="450515"/>
                  <a:pt x="495449" y="458762"/>
                  <a:pt x="456009" y="458762"/>
                </a:cubicBezTo>
                <a:cubicBezTo>
                  <a:pt x="431577" y="458762"/>
                  <a:pt x="409904" y="455197"/>
                  <a:pt x="390990" y="448065"/>
                </a:cubicBezTo>
                <a:cubicBezTo>
                  <a:pt x="372077" y="440934"/>
                  <a:pt x="357101" y="429059"/>
                  <a:pt x="346063" y="412440"/>
                </a:cubicBezTo>
                <a:cubicBezTo>
                  <a:pt x="335025" y="395821"/>
                  <a:pt x="329505" y="374178"/>
                  <a:pt x="329505" y="347513"/>
                </a:cubicBezTo>
                <a:lnTo>
                  <a:pt x="333226" y="214870"/>
                </a:lnTo>
                <a:cubicBezTo>
                  <a:pt x="333226" y="209909"/>
                  <a:pt x="331800" y="206003"/>
                  <a:pt x="328947" y="203150"/>
                </a:cubicBezTo>
                <a:cubicBezTo>
                  <a:pt x="326095" y="200298"/>
                  <a:pt x="321971" y="197507"/>
                  <a:pt x="316576" y="194779"/>
                </a:cubicBezTo>
                <a:cubicBezTo>
                  <a:pt x="311181" y="192050"/>
                  <a:pt x="307398" y="189725"/>
                  <a:pt x="305228" y="187802"/>
                </a:cubicBezTo>
                <a:cubicBezTo>
                  <a:pt x="303057" y="185880"/>
                  <a:pt x="301972" y="182996"/>
                  <a:pt x="301972" y="179152"/>
                </a:cubicBezTo>
                <a:cubicBezTo>
                  <a:pt x="302840" y="172206"/>
                  <a:pt x="309073" y="165912"/>
                  <a:pt x="320669" y="160269"/>
                </a:cubicBezTo>
                <a:cubicBezTo>
                  <a:pt x="332265" y="154626"/>
                  <a:pt x="343582" y="151804"/>
                  <a:pt x="354620" y="151804"/>
                </a:cubicBezTo>
                <a:close/>
                <a:moveTo>
                  <a:pt x="800063" y="150874"/>
                </a:moveTo>
                <a:cubicBezTo>
                  <a:pt x="834293" y="150874"/>
                  <a:pt x="861454" y="156765"/>
                  <a:pt x="881546" y="168548"/>
                </a:cubicBezTo>
                <a:cubicBezTo>
                  <a:pt x="899158" y="178345"/>
                  <a:pt x="911188" y="189973"/>
                  <a:pt x="917637" y="203429"/>
                </a:cubicBezTo>
                <a:cubicBezTo>
                  <a:pt x="924086" y="216886"/>
                  <a:pt x="927311" y="234714"/>
                  <a:pt x="927311" y="256914"/>
                </a:cubicBezTo>
                <a:lnTo>
                  <a:pt x="927311" y="402394"/>
                </a:lnTo>
                <a:cubicBezTo>
                  <a:pt x="927311" y="410579"/>
                  <a:pt x="928241" y="416284"/>
                  <a:pt x="930101" y="419509"/>
                </a:cubicBezTo>
                <a:cubicBezTo>
                  <a:pt x="931962" y="422734"/>
                  <a:pt x="934721" y="426299"/>
                  <a:pt x="938380" y="430206"/>
                </a:cubicBezTo>
                <a:cubicBezTo>
                  <a:pt x="942039" y="434113"/>
                  <a:pt x="943930" y="437802"/>
                  <a:pt x="944054" y="441275"/>
                </a:cubicBezTo>
                <a:cubicBezTo>
                  <a:pt x="944054" y="448593"/>
                  <a:pt x="941325" y="453088"/>
                  <a:pt x="935868" y="454763"/>
                </a:cubicBezTo>
                <a:cubicBezTo>
                  <a:pt x="930411" y="456437"/>
                  <a:pt x="919435" y="457274"/>
                  <a:pt x="902940" y="457274"/>
                </a:cubicBezTo>
                <a:lnTo>
                  <a:pt x="886197" y="457274"/>
                </a:lnTo>
                <a:cubicBezTo>
                  <a:pt x="877516" y="457274"/>
                  <a:pt x="871283" y="456282"/>
                  <a:pt x="867501" y="454298"/>
                </a:cubicBezTo>
                <a:cubicBezTo>
                  <a:pt x="863718" y="452313"/>
                  <a:pt x="861826" y="447972"/>
                  <a:pt x="861826" y="441275"/>
                </a:cubicBezTo>
                <a:cubicBezTo>
                  <a:pt x="861950" y="437678"/>
                  <a:pt x="863873" y="434020"/>
                  <a:pt x="867594" y="430299"/>
                </a:cubicBezTo>
                <a:cubicBezTo>
                  <a:pt x="871314" y="426578"/>
                  <a:pt x="874074" y="423137"/>
                  <a:pt x="875872" y="419974"/>
                </a:cubicBezTo>
                <a:cubicBezTo>
                  <a:pt x="877670" y="416812"/>
                  <a:pt x="878570" y="410951"/>
                  <a:pt x="878570" y="402394"/>
                </a:cubicBezTo>
                <a:lnTo>
                  <a:pt x="878570" y="256914"/>
                </a:lnTo>
                <a:cubicBezTo>
                  <a:pt x="878570" y="241783"/>
                  <a:pt x="877267" y="229443"/>
                  <a:pt x="874663" y="219893"/>
                </a:cubicBezTo>
                <a:cubicBezTo>
                  <a:pt x="872058" y="210343"/>
                  <a:pt x="865144" y="202034"/>
                  <a:pt x="853920" y="194965"/>
                </a:cubicBezTo>
                <a:cubicBezTo>
                  <a:pt x="842696" y="187895"/>
                  <a:pt x="825488" y="183865"/>
                  <a:pt x="802295" y="182872"/>
                </a:cubicBezTo>
                <a:cubicBezTo>
                  <a:pt x="787785" y="182872"/>
                  <a:pt x="774545" y="184423"/>
                  <a:pt x="762577" y="187523"/>
                </a:cubicBezTo>
                <a:cubicBezTo>
                  <a:pt x="750608" y="190624"/>
                  <a:pt x="741152" y="194561"/>
                  <a:pt x="734206" y="199336"/>
                </a:cubicBezTo>
                <a:cubicBezTo>
                  <a:pt x="727261" y="204111"/>
                  <a:pt x="723788" y="209041"/>
                  <a:pt x="723788" y="214126"/>
                </a:cubicBezTo>
                <a:cubicBezTo>
                  <a:pt x="723788" y="216979"/>
                  <a:pt x="724936" y="219366"/>
                  <a:pt x="727230" y="221289"/>
                </a:cubicBezTo>
                <a:cubicBezTo>
                  <a:pt x="729524" y="223211"/>
                  <a:pt x="733555" y="225939"/>
                  <a:pt x="739322" y="229474"/>
                </a:cubicBezTo>
                <a:cubicBezTo>
                  <a:pt x="745089" y="233009"/>
                  <a:pt x="749492" y="236140"/>
                  <a:pt x="752531" y="238869"/>
                </a:cubicBezTo>
                <a:cubicBezTo>
                  <a:pt x="755569" y="241597"/>
                  <a:pt x="757151" y="244822"/>
                  <a:pt x="757275" y="248543"/>
                </a:cubicBezTo>
                <a:cubicBezTo>
                  <a:pt x="757275" y="252884"/>
                  <a:pt x="753368" y="258465"/>
                  <a:pt x="745555" y="265286"/>
                </a:cubicBezTo>
                <a:cubicBezTo>
                  <a:pt x="737741" y="272107"/>
                  <a:pt x="732284" y="277316"/>
                  <a:pt x="729183" y="280913"/>
                </a:cubicBezTo>
                <a:cubicBezTo>
                  <a:pt x="726083" y="284509"/>
                  <a:pt x="724533" y="290463"/>
                  <a:pt x="724533" y="298772"/>
                </a:cubicBezTo>
                <a:lnTo>
                  <a:pt x="724533" y="402394"/>
                </a:lnTo>
                <a:cubicBezTo>
                  <a:pt x="724533" y="410207"/>
                  <a:pt x="725525" y="415881"/>
                  <a:pt x="727509" y="419416"/>
                </a:cubicBezTo>
                <a:cubicBezTo>
                  <a:pt x="729493" y="422951"/>
                  <a:pt x="732377" y="426640"/>
                  <a:pt x="736160" y="430485"/>
                </a:cubicBezTo>
                <a:cubicBezTo>
                  <a:pt x="739942" y="434330"/>
                  <a:pt x="741896" y="437927"/>
                  <a:pt x="742020" y="441275"/>
                </a:cubicBezTo>
                <a:cubicBezTo>
                  <a:pt x="742020" y="448593"/>
                  <a:pt x="739291" y="453088"/>
                  <a:pt x="733834" y="454763"/>
                </a:cubicBezTo>
                <a:cubicBezTo>
                  <a:pt x="728377" y="456437"/>
                  <a:pt x="717401" y="457274"/>
                  <a:pt x="700906" y="457274"/>
                </a:cubicBezTo>
                <a:lnTo>
                  <a:pt x="684907" y="457274"/>
                </a:lnTo>
                <a:cubicBezTo>
                  <a:pt x="676101" y="457274"/>
                  <a:pt x="669714" y="456282"/>
                  <a:pt x="665745" y="454298"/>
                </a:cubicBezTo>
                <a:cubicBezTo>
                  <a:pt x="661777" y="452313"/>
                  <a:pt x="659792" y="447972"/>
                  <a:pt x="659792" y="441275"/>
                </a:cubicBezTo>
                <a:cubicBezTo>
                  <a:pt x="660164" y="437678"/>
                  <a:pt x="662056" y="434020"/>
                  <a:pt x="665466" y="430299"/>
                </a:cubicBezTo>
                <a:cubicBezTo>
                  <a:pt x="668877" y="426578"/>
                  <a:pt x="671450" y="422951"/>
                  <a:pt x="673187" y="419416"/>
                </a:cubicBezTo>
                <a:cubicBezTo>
                  <a:pt x="674923" y="415881"/>
                  <a:pt x="675791" y="410207"/>
                  <a:pt x="675791" y="402394"/>
                </a:cubicBezTo>
                <a:lnTo>
                  <a:pt x="675791" y="310120"/>
                </a:lnTo>
                <a:cubicBezTo>
                  <a:pt x="675791" y="298462"/>
                  <a:pt x="677962" y="289594"/>
                  <a:pt x="682303" y="283517"/>
                </a:cubicBezTo>
                <a:cubicBezTo>
                  <a:pt x="686643" y="277440"/>
                  <a:pt x="692224" y="271766"/>
                  <a:pt x="699046" y="266495"/>
                </a:cubicBezTo>
                <a:cubicBezTo>
                  <a:pt x="705867" y="261224"/>
                  <a:pt x="709278" y="256976"/>
                  <a:pt x="709278" y="253752"/>
                </a:cubicBezTo>
                <a:cubicBezTo>
                  <a:pt x="709278" y="250651"/>
                  <a:pt x="705092" y="247116"/>
                  <a:pt x="696720" y="243148"/>
                </a:cubicBezTo>
                <a:cubicBezTo>
                  <a:pt x="688349" y="239179"/>
                  <a:pt x="682365" y="236047"/>
                  <a:pt x="678768" y="233753"/>
                </a:cubicBezTo>
                <a:cubicBezTo>
                  <a:pt x="675171" y="231458"/>
                  <a:pt x="672939" y="227211"/>
                  <a:pt x="672071" y="221009"/>
                </a:cubicBezTo>
                <a:cubicBezTo>
                  <a:pt x="672071" y="202406"/>
                  <a:pt x="685527" y="185663"/>
                  <a:pt x="712440" y="170780"/>
                </a:cubicBezTo>
                <a:cubicBezTo>
                  <a:pt x="735260" y="157509"/>
                  <a:pt x="764468" y="150874"/>
                  <a:pt x="800063" y="150874"/>
                </a:cubicBezTo>
                <a:close/>
                <a:moveTo>
                  <a:pt x="2778993" y="150130"/>
                </a:moveTo>
                <a:cubicBezTo>
                  <a:pt x="2788667" y="150130"/>
                  <a:pt x="2796698" y="150688"/>
                  <a:pt x="2803085" y="151804"/>
                </a:cubicBezTo>
                <a:cubicBezTo>
                  <a:pt x="2809472" y="152921"/>
                  <a:pt x="2817348" y="154719"/>
                  <a:pt x="2826711" y="157199"/>
                </a:cubicBezTo>
                <a:cubicBezTo>
                  <a:pt x="2836075" y="159680"/>
                  <a:pt x="2842927" y="161292"/>
                  <a:pt x="2847268" y="162036"/>
                </a:cubicBezTo>
                <a:cubicBezTo>
                  <a:pt x="2851609" y="162781"/>
                  <a:pt x="2857252" y="163153"/>
                  <a:pt x="2864197" y="163153"/>
                </a:cubicBezTo>
                <a:cubicBezTo>
                  <a:pt x="2871019" y="163153"/>
                  <a:pt x="2876259" y="161385"/>
                  <a:pt x="2879917" y="157851"/>
                </a:cubicBezTo>
                <a:cubicBezTo>
                  <a:pt x="2883576" y="154316"/>
                  <a:pt x="2886770" y="152549"/>
                  <a:pt x="2889498" y="152549"/>
                </a:cubicBezTo>
                <a:cubicBezTo>
                  <a:pt x="2893963" y="152549"/>
                  <a:pt x="2898180" y="154874"/>
                  <a:pt x="2902149" y="159525"/>
                </a:cubicBezTo>
                <a:cubicBezTo>
                  <a:pt x="2906117" y="164176"/>
                  <a:pt x="2908474" y="170222"/>
                  <a:pt x="2909218" y="177663"/>
                </a:cubicBezTo>
                <a:cubicBezTo>
                  <a:pt x="2909218" y="193414"/>
                  <a:pt x="2900102" y="201290"/>
                  <a:pt x="2881871" y="201290"/>
                </a:cubicBezTo>
                <a:cubicBezTo>
                  <a:pt x="2879390" y="201290"/>
                  <a:pt x="2875049" y="200794"/>
                  <a:pt x="2868848" y="199802"/>
                </a:cubicBezTo>
                <a:cubicBezTo>
                  <a:pt x="2861159" y="198313"/>
                  <a:pt x="2851733" y="195926"/>
                  <a:pt x="2840571" y="192639"/>
                </a:cubicBezTo>
                <a:cubicBezTo>
                  <a:pt x="2829409" y="189353"/>
                  <a:pt x="2819394" y="186779"/>
                  <a:pt x="2810526" y="184919"/>
                </a:cubicBezTo>
                <a:cubicBezTo>
                  <a:pt x="2801658" y="183058"/>
                  <a:pt x="2791644" y="182128"/>
                  <a:pt x="2780482" y="182128"/>
                </a:cubicBezTo>
                <a:cubicBezTo>
                  <a:pt x="2766095" y="182500"/>
                  <a:pt x="2753538" y="184981"/>
                  <a:pt x="2742809" y="189570"/>
                </a:cubicBezTo>
                <a:cubicBezTo>
                  <a:pt x="2732081" y="194158"/>
                  <a:pt x="2724795" y="200360"/>
                  <a:pt x="2720950" y="208173"/>
                </a:cubicBezTo>
                <a:cubicBezTo>
                  <a:pt x="2720950" y="214002"/>
                  <a:pt x="2725973" y="218591"/>
                  <a:pt x="2736019" y="221940"/>
                </a:cubicBezTo>
                <a:cubicBezTo>
                  <a:pt x="2746065" y="225288"/>
                  <a:pt x="2762529" y="228885"/>
                  <a:pt x="2785411" y="232730"/>
                </a:cubicBezTo>
                <a:cubicBezTo>
                  <a:pt x="2808294" y="236574"/>
                  <a:pt x="2827052" y="240140"/>
                  <a:pt x="2841687" y="243427"/>
                </a:cubicBezTo>
                <a:cubicBezTo>
                  <a:pt x="2856322" y="246713"/>
                  <a:pt x="2869468" y="251457"/>
                  <a:pt x="2881127" y="257658"/>
                </a:cubicBezTo>
                <a:cubicBezTo>
                  <a:pt x="2909032" y="272293"/>
                  <a:pt x="2922984" y="300757"/>
                  <a:pt x="2922984" y="343049"/>
                </a:cubicBezTo>
                <a:cubicBezTo>
                  <a:pt x="2922984" y="363512"/>
                  <a:pt x="2919946" y="381806"/>
                  <a:pt x="2913869" y="397929"/>
                </a:cubicBezTo>
                <a:cubicBezTo>
                  <a:pt x="2906799" y="418021"/>
                  <a:pt x="2892847" y="433338"/>
                  <a:pt x="2872011" y="443880"/>
                </a:cubicBezTo>
                <a:cubicBezTo>
                  <a:pt x="2851175" y="454422"/>
                  <a:pt x="2825750" y="459879"/>
                  <a:pt x="2795736" y="460251"/>
                </a:cubicBezTo>
                <a:cubicBezTo>
                  <a:pt x="2766963" y="460251"/>
                  <a:pt x="2741476" y="455197"/>
                  <a:pt x="2719276" y="445089"/>
                </a:cubicBezTo>
                <a:cubicBezTo>
                  <a:pt x="2697076" y="434981"/>
                  <a:pt x="2685976" y="418703"/>
                  <a:pt x="2685976" y="396255"/>
                </a:cubicBezTo>
                <a:cubicBezTo>
                  <a:pt x="2688084" y="377031"/>
                  <a:pt x="2698254" y="367419"/>
                  <a:pt x="2716485" y="367419"/>
                </a:cubicBezTo>
                <a:cubicBezTo>
                  <a:pt x="2724547" y="367791"/>
                  <a:pt x="2730748" y="370272"/>
                  <a:pt x="2735089" y="374861"/>
                </a:cubicBezTo>
                <a:cubicBezTo>
                  <a:pt x="2739430" y="379449"/>
                  <a:pt x="2741600" y="385093"/>
                  <a:pt x="2741600" y="391790"/>
                </a:cubicBezTo>
                <a:cubicBezTo>
                  <a:pt x="2741600" y="395759"/>
                  <a:pt x="2740360" y="399789"/>
                  <a:pt x="2737879" y="403882"/>
                </a:cubicBezTo>
                <a:cubicBezTo>
                  <a:pt x="2735771" y="407851"/>
                  <a:pt x="2734717" y="410393"/>
                  <a:pt x="2734717" y="411510"/>
                </a:cubicBezTo>
                <a:cubicBezTo>
                  <a:pt x="2734717" y="418703"/>
                  <a:pt x="2741259" y="424067"/>
                  <a:pt x="2754344" y="427602"/>
                </a:cubicBezTo>
                <a:cubicBezTo>
                  <a:pt x="2767428" y="431136"/>
                  <a:pt x="2780729" y="432904"/>
                  <a:pt x="2794248" y="432904"/>
                </a:cubicBezTo>
                <a:cubicBezTo>
                  <a:pt x="2826122" y="432159"/>
                  <a:pt x="2849749" y="418951"/>
                  <a:pt x="2865128" y="393278"/>
                </a:cubicBezTo>
                <a:cubicBezTo>
                  <a:pt x="2872197" y="381620"/>
                  <a:pt x="2875732" y="366117"/>
                  <a:pt x="2875732" y="346769"/>
                </a:cubicBezTo>
                <a:cubicBezTo>
                  <a:pt x="2875732" y="322337"/>
                  <a:pt x="2869096" y="303795"/>
                  <a:pt x="2855826" y="291145"/>
                </a:cubicBezTo>
                <a:cubicBezTo>
                  <a:pt x="2848881" y="284696"/>
                  <a:pt x="2833656" y="279238"/>
                  <a:pt x="2810154" y="274774"/>
                </a:cubicBezTo>
                <a:cubicBezTo>
                  <a:pt x="2786652" y="270309"/>
                  <a:pt x="2765041" y="266340"/>
                  <a:pt x="2745321" y="262867"/>
                </a:cubicBezTo>
                <a:cubicBezTo>
                  <a:pt x="2725601" y="259395"/>
                  <a:pt x="2708672" y="254403"/>
                  <a:pt x="2694533" y="247892"/>
                </a:cubicBezTo>
                <a:cubicBezTo>
                  <a:pt x="2680395" y="241380"/>
                  <a:pt x="2672457" y="231924"/>
                  <a:pt x="2670721" y="219521"/>
                </a:cubicBezTo>
                <a:cubicBezTo>
                  <a:pt x="2670721" y="200670"/>
                  <a:pt x="2678782" y="185074"/>
                  <a:pt x="2694905" y="172733"/>
                </a:cubicBezTo>
                <a:cubicBezTo>
                  <a:pt x="2711029" y="160393"/>
                  <a:pt x="2732918" y="153107"/>
                  <a:pt x="2760576" y="150874"/>
                </a:cubicBezTo>
                <a:cubicBezTo>
                  <a:pt x="2765165" y="150378"/>
                  <a:pt x="2771304" y="150130"/>
                  <a:pt x="2778993" y="150130"/>
                </a:cubicBezTo>
                <a:close/>
                <a:moveTo>
                  <a:pt x="2382701" y="150130"/>
                </a:moveTo>
                <a:cubicBezTo>
                  <a:pt x="2388282" y="150130"/>
                  <a:pt x="2392065" y="150688"/>
                  <a:pt x="2394049" y="151804"/>
                </a:cubicBezTo>
                <a:cubicBezTo>
                  <a:pt x="2401367" y="154905"/>
                  <a:pt x="2405863" y="161106"/>
                  <a:pt x="2407537" y="170408"/>
                </a:cubicBezTo>
                <a:cubicBezTo>
                  <a:pt x="2409211" y="179710"/>
                  <a:pt x="2410048" y="193290"/>
                  <a:pt x="2410048" y="211150"/>
                </a:cubicBezTo>
                <a:lnTo>
                  <a:pt x="2404839" y="368907"/>
                </a:lnTo>
                <a:cubicBezTo>
                  <a:pt x="2404839" y="406487"/>
                  <a:pt x="2426916" y="425276"/>
                  <a:pt x="2471068" y="425276"/>
                </a:cubicBezTo>
                <a:cubicBezTo>
                  <a:pt x="2496369" y="423912"/>
                  <a:pt x="2516802" y="414052"/>
                  <a:pt x="2532366" y="395697"/>
                </a:cubicBezTo>
                <a:cubicBezTo>
                  <a:pt x="2547931" y="377341"/>
                  <a:pt x="2555714" y="357249"/>
                  <a:pt x="2555714" y="335421"/>
                </a:cubicBezTo>
                <a:lnTo>
                  <a:pt x="2555714" y="207429"/>
                </a:lnTo>
                <a:cubicBezTo>
                  <a:pt x="2555714" y="198623"/>
                  <a:pt x="2554753" y="192608"/>
                  <a:pt x="2552830" y="189384"/>
                </a:cubicBezTo>
                <a:cubicBezTo>
                  <a:pt x="2550908" y="186159"/>
                  <a:pt x="2548149" y="182779"/>
                  <a:pt x="2544552" y="179245"/>
                </a:cubicBezTo>
                <a:cubicBezTo>
                  <a:pt x="2540955" y="175710"/>
                  <a:pt x="2539095" y="172144"/>
                  <a:pt x="2538971" y="168548"/>
                </a:cubicBezTo>
                <a:cubicBezTo>
                  <a:pt x="2538971" y="161726"/>
                  <a:pt x="2540862" y="157355"/>
                  <a:pt x="2544645" y="155432"/>
                </a:cubicBezTo>
                <a:cubicBezTo>
                  <a:pt x="2548428" y="153510"/>
                  <a:pt x="2554660" y="152549"/>
                  <a:pt x="2563341" y="152549"/>
                </a:cubicBezTo>
                <a:lnTo>
                  <a:pt x="2580084" y="152549"/>
                </a:lnTo>
                <a:cubicBezTo>
                  <a:pt x="2596580" y="152549"/>
                  <a:pt x="2607556" y="153324"/>
                  <a:pt x="2613013" y="154874"/>
                </a:cubicBezTo>
                <a:cubicBezTo>
                  <a:pt x="2618470" y="156424"/>
                  <a:pt x="2621198" y="160982"/>
                  <a:pt x="2621198" y="168548"/>
                </a:cubicBezTo>
                <a:cubicBezTo>
                  <a:pt x="2621074" y="171772"/>
                  <a:pt x="2619183" y="175400"/>
                  <a:pt x="2615524" y="179431"/>
                </a:cubicBezTo>
                <a:cubicBezTo>
                  <a:pt x="2611866" y="183461"/>
                  <a:pt x="2609106" y="187089"/>
                  <a:pt x="2607246" y="190314"/>
                </a:cubicBezTo>
                <a:cubicBezTo>
                  <a:pt x="2605385" y="193538"/>
                  <a:pt x="2604455" y="199243"/>
                  <a:pt x="2604455" y="207429"/>
                </a:cubicBezTo>
                <a:lnTo>
                  <a:pt x="2604455" y="328538"/>
                </a:lnTo>
                <a:cubicBezTo>
                  <a:pt x="2604455" y="340568"/>
                  <a:pt x="2601665" y="351730"/>
                  <a:pt x="2596083" y="362024"/>
                </a:cubicBezTo>
                <a:cubicBezTo>
                  <a:pt x="2591123" y="370830"/>
                  <a:pt x="2585790" y="377155"/>
                  <a:pt x="2580084" y="381000"/>
                </a:cubicBezTo>
                <a:cubicBezTo>
                  <a:pt x="2581945" y="381000"/>
                  <a:pt x="2585077" y="382178"/>
                  <a:pt x="2589479" y="384534"/>
                </a:cubicBezTo>
                <a:cubicBezTo>
                  <a:pt x="2593882" y="386891"/>
                  <a:pt x="2597076" y="389309"/>
                  <a:pt x="2599060" y="391790"/>
                </a:cubicBezTo>
                <a:cubicBezTo>
                  <a:pt x="2606750" y="399479"/>
                  <a:pt x="2610594" y="409091"/>
                  <a:pt x="2610594" y="420625"/>
                </a:cubicBezTo>
                <a:cubicBezTo>
                  <a:pt x="2610594" y="428811"/>
                  <a:pt x="2608300" y="436438"/>
                  <a:pt x="2603711" y="443508"/>
                </a:cubicBezTo>
                <a:cubicBezTo>
                  <a:pt x="2597138" y="454174"/>
                  <a:pt x="2586224" y="459507"/>
                  <a:pt x="2570969" y="459507"/>
                </a:cubicBezTo>
                <a:cubicBezTo>
                  <a:pt x="2563404" y="459507"/>
                  <a:pt x="2556520" y="458018"/>
                  <a:pt x="2550319" y="455042"/>
                </a:cubicBezTo>
                <a:cubicBezTo>
                  <a:pt x="2542877" y="451197"/>
                  <a:pt x="2537979" y="446701"/>
                  <a:pt x="2535622" y="441554"/>
                </a:cubicBezTo>
                <a:cubicBezTo>
                  <a:pt x="2533266" y="436407"/>
                  <a:pt x="2532087" y="432532"/>
                  <a:pt x="2532087" y="429927"/>
                </a:cubicBezTo>
                <a:cubicBezTo>
                  <a:pt x="2531095" y="430671"/>
                  <a:pt x="2527034" y="433586"/>
                  <a:pt x="2519902" y="438671"/>
                </a:cubicBezTo>
                <a:cubicBezTo>
                  <a:pt x="2512771" y="443756"/>
                  <a:pt x="2502756" y="448375"/>
                  <a:pt x="2489857" y="452530"/>
                </a:cubicBezTo>
                <a:cubicBezTo>
                  <a:pt x="2476959" y="456685"/>
                  <a:pt x="2461828" y="458762"/>
                  <a:pt x="2444465" y="458762"/>
                </a:cubicBezTo>
                <a:cubicBezTo>
                  <a:pt x="2416435" y="455166"/>
                  <a:pt x="2394576" y="445089"/>
                  <a:pt x="2378887" y="428532"/>
                </a:cubicBezTo>
                <a:cubicBezTo>
                  <a:pt x="2363199" y="411975"/>
                  <a:pt x="2355354" y="384472"/>
                  <a:pt x="2355354" y="346025"/>
                </a:cubicBezTo>
                <a:lnTo>
                  <a:pt x="2361307" y="213382"/>
                </a:lnTo>
                <a:cubicBezTo>
                  <a:pt x="2361307" y="208297"/>
                  <a:pt x="2359943" y="204390"/>
                  <a:pt x="2357214" y="201662"/>
                </a:cubicBezTo>
                <a:cubicBezTo>
                  <a:pt x="2354486" y="198933"/>
                  <a:pt x="2350362" y="196174"/>
                  <a:pt x="2344843" y="193383"/>
                </a:cubicBezTo>
                <a:cubicBezTo>
                  <a:pt x="2339324" y="190593"/>
                  <a:pt x="2335479" y="188236"/>
                  <a:pt x="2333309" y="186314"/>
                </a:cubicBezTo>
                <a:cubicBezTo>
                  <a:pt x="2331138" y="184392"/>
                  <a:pt x="2330053" y="181508"/>
                  <a:pt x="2330053" y="177663"/>
                </a:cubicBezTo>
                <a:cubicBezTo>
                  <a:pt x="2330921" y="170718"/>
                  <a:pt x="2337123" y="164393"/>
                  <a:pt x="2348657" y="158688"/>
                </a:cubicBezTo>
                <a:cubicBezTo>
                  <a:pt x="2360191" y="152983"/>
                  <a:pt x="2371539" y="150130"/>
                  <a:pt x="2382701" y="150130"/>
                </a:cubicBezTo>
                <a:close/>
                <a:moveTo>
                  <a:pt x="2098067" y="150130"/>
                </a:moveTo>
                <a:cubicBezTo>
                  <a:pt x="2118655" y="150130"/>
                  <a:pt x="2133166" y="155463"/>
                  <a:pt x="2141600" y="166129"/>
                </a:cubicBezTo>
                <a:cubicBezTo>
                  <a:pt x="2146064" y="172206"/>
                  <a:pt x="2148297" y="178842"/>
                  <a:pt x="2148297" y="186035"/>
                </a:cubicBezTo>
                <a:cubicBezTo>
                  <a:pt x="2148297" y="197197"/>
                  <a:pt x="2143770" y="203522"/>
                  <a:pt x="2134716" y="205010"/>
                </a:cubicBezTo>
                <a:cubicBezTo>
                  <a:pt x="2130004" y="205010"/>
                  <a:pt x="2126314" y="204297"/>
                  <a:pt x="2123647" y="202871"/>
                </a:cubicBezTo>
                <a:cubicBezTo>
                  <a:pt x="2120981" y="201445"/>
                  <a:pt x="2117508" y="198871"/>
                  <a:pt x="2113229" y="195151"/>
                </a:cubicBezTo>
                <a:cubicBezTo>
                  <a:pt x="2108950" y="191430"/>
                  <a:pt x="2105292" y="188732"/>
                  <a:pt x="2102253" y="187058"/>
                </a:cubicBezTo>
                <a:cubicBezTo>
                  <a:pt x="2099215" y="185384"/>
                  <a:pt x="2095525" y="184547"/>
                  <a:pt x="2091184" y="184547"/>
                </a:cubicBezTo>
                <a:cubicBezTo>
                  <a:pt x="2071588" y="185167"/>
                  <a:pt x="2060426" y="196825"/>
                  <a:pt x="2057698" y="219521"/>
                </a:cubicBezTo>
                <a:cubicBezTo>
                  <a:pt x="2057698" y="233660"/>
                  <a:pt x="2063465" y="244977"/>
                  <a:pt x="2074999" y="253473"/>
                </a:cubicBezTo>
                <a:cubicBezTo>
                  <a:pt x="2086533" y="261968"/>
                  <a:pt x="2099556" y="266402"/>
                  <a:pt x="2114066" y="266774"/>
                </a:cubicBezTo>
                <a:cubicBezTo>
                  <a:pt x="2126841" y="266774"/>
                  <a:pt x="2139925" y="264232"/>
                  <a:pt x="2153320" y="259147"/>
                </a:cubicBezTo>
                <a:cubicBezTo>
                  <a:pt x="2166714" y="254062"/>
                  <a:pt x="2174218" y="251519"/>
                  <a:pt x="2175830" y="251519"/>
                </a:cubicBezTo>
                <a:cubicBezTo>
                  <a:pt x="2177939" y="251519"/>
                  <a:pt x="2179737" y="252511"/>
                  <a:pt x="2181225" y="254496"/>
                </a:cubicBezTo>
                <a:cubicBezTo>
                  <a:pt x="2183706" y="258837"/>
                  <a:pt x="2184946" y="262433"/>
                  <a:pt x="2184946" y="265286"/>
                </a:cubicBezTo>
                <a:cubicBezTo>
                  <a:pt x="2184946" y="267890"/>
                  <a:pt x="2184202" y="270433"/>
                  <a:pt x="2182713" y="272913"/>
                </a:cubicBezTo>
                <a:cubicBezTo>
                  <a:pt x="2181597" y="274898"/>
                  <a:pt x="2173226" y="278401"/>
                  <a:pt x="2157599" y="283424"/>
                </a:cubicBezTo>
                <a:cubicBezTo>
                  <a:pt x="2141972" y="288447"/>
                  <a:pt x="2127616" y="293811"/>
                  <a:pt x="2114531" y="299516"/>
                </a:cubicBezTo>
                <a:cubicBezTo>
                  <a:pt x="2101447" y="305221"/>
                  <a:pt x="2089510" y="313655"/>
                  <a:pt x="2078720" y="324817"/>
                </a:cubicBezTo>
                <a:cubicBezTo>
                  <a:pt x="2067930" y="335979"/>
                  <a:pt x="2062473" y="349622"/>
                  <a:pt x="2062349" y="365745"/>
                </a:cubicBezTo>
                <a:cubicBezTo>
                  <a:pt x="2062349" y="408905"/>
                  <a:pt x="2085665" y="430795"/>
                  <a:pt x="2132298" y="431415"/>
                </a:cubicBezTo>
                <a:cubicBezTo>
                  <a:pt x="2189721" y="431415"/>
                  <a:pt x="2218432" y="399417"/>
                  <a:pt x="2218432" y="335421"/>
                </a:cubicBezTo>
                <a:lnTo>
                  <a:pt x="2218432" y="225660"/>
                </a:lnTo>
                <a:cubicBezTo>
                  <a:pt x="2218432" y="216607"/>
                  <a:pt x="2216882" y="210312"/>
                  <a:pt x="2213781" y="206778"/>
                </a:cubicBezTo>
                <a:cubicBezTo>
                  <a:pt x="2210681" y="203243"/>
                  <a:pt x="2205875" y="199026"/>
                  <a:pt x="2199364" y="194127"/>
                </a:cubicBezTo>
                <a:cubicBezTo>
                  <a:pt x="2192852" y="189229"/>
                  <a:pt x="2189597" y="184733"/>
                  <a:pt x="2189597" y="180640"/>
                </a:cubicBezTo>
                <a:cubicBezTo>
                  <a:pt x="2189969" y="174935"/>
                  <a:pt x="2195984" y="168548"/>
                  <a:pt x="2207642" y="161478"/>
                </a:cubicBezTo>
                <a:cubicBezTo>
                  <a:pt x="2219300" y="154409"/>
                  <a:pt x="2230524" y="150874"/>
                  <a:pt x="2241314" y="150874"/>
                </a:cubicBezTo>
                <a:cubicBezTo>
                  <a:pt x="2258554" y="152114"/>
                  <a:pt x="2267173" y="180578"/>
                  <a:pt x="2267173" y="236264"/>
                </a:cubicBezTo>
                <a:lnTo>
                  <a:pt x="2267173" y="341374"/>
                </a:lnTo>
                <a:cubicBezTo>
                  <a:pt x="2267173" y="420129"/>
                  <a:pt x="2222525" y="459507"/>
                  <a:pt x="2133228" y="459507"/>
                </a:cubicBezTo>
                <a:cubicBezTo>
                  <a:pt x="2110160" y="459507"/>
                  <a:pt x="2089324" y="455600"/>
                  <a:pt x="2070720" y="447786"/>
                </a:cubicBezTo>
                <a:cubicBezTo>
                  <a:pt x="2052117" y="439973"/>
                  <a:pt x="2037544" y="428594"/>
                  <a:pt x="2027002" y="413649"/>
                </a:cubicBezTo>
                <a:cubicBezTo>
                  <a:pt x="2016460" y="398704"/>
                  <a:pt x="2011189" y="381248"/>
                  <a:pt x="2011189" y="361280"/>
                </a:cubicBezTo>
                <a:cubicBezTo>
                  <a:pt x="2012181" y="342304"/>
                  <a:pt x="2017762" y="327236"/>
                  <a:pt x="2027932" y="316073"/>
                </a:cubicBezTo>
                <a:cubicBezTo>
                  <a:pt x="2038102" y="304911"/>
                  <a:pt x="2048675" y="297191"/>
                  <a:pt x="2059651" y="292912"/>
                </a:cubicBezTo>
                <a:cubicBezTo>
                  <a:pt x="2070627" y="288633"/>
                  <a:pt x="2078100" y="286494"/>
                  <a:pt x="2082068" y="286494"/>
                </a:cubicBezTo>
                <a:cubicBezTo>
                  <a:pt x="2072395" y="286494"/>
                  <a:pt x="2059868" y="283703"/>
                  <a:pt x="2044489" y="278122"/>
                </a:cubicBezTo>
                <a:cubicBezTo>
                  <a:pt x="2029110" y="272541"/>
                  <a:pt x="2018506" y="261627"/>
                  <a:pt x="2012677" y="245380"/>
                </a:cubicBezTo>
                <a:cubicBezTo>
                  <a:pt x="2010197" y="237691"/>
                  <a:pt x="2008957" y="230621"/>
                  <a:pt x="2008957" y="224172"/>
                </a:cubicBezTo>
                <a:cubicBezTo>
                  <a:pt x="2008957" y="212762"/>
                  <a:pt x="2011995" y="201786"/>
                  <a:pt x="2018072" y="191244"/>
                </a:cubicBezTo>
                <a:cubicBezTo>
                  <a:pt x="2024149" y="180702"/>
                  <a:pt x="2032273" y="172082"/>
                  <a:pt x="2042443" y="165385"/>
                </a:cubicBezTo>
                <a:cubicBezTo>
                  <a:pt x="2058690" y="155215"/>
                  <a:pt x="2077231" y="150130"/>
                  <a:pt x="2098067" y="150130"/>
                </a:cubicBezTo>
                <a:close/>
                <a:moveTo>
                  <a:pt x="1797918" y="150130"/>
                </a:moveTo>
                <a:cubicBezTo>
                  <a:pt x="1807592" y="150130"/>
                  <a:pt x="1815622" y="150688"/>
                  <a:pt x="1822010" y="151804"/>
                </a:cubicBezTo>
                <a:cubicBezTo>
                  <a:pt x="1828397" y="152921"/>
                  <a:pt x="1836272" y="154719"/>
                  <a:pt x="1845636" y="157199"/>
                </a:cubicBezTo>
                <a:cubicBezTo>
                  <a:pt x="1855000" y="159680"/>
                  <a:pt x="1861852" y="161292"/>
                  <a:pt x="1866193" y="162036"/>
                </a:cubicBezTo>
                <a:cubicBezTo>
                  <a:pt x="1870534" y="162781"/>
                  <a:pt x="1876177" y="163153"/>
                  <a:pt x="1883122" y="163153"/>
                </a:cubicBezTo>
                <a:cubicBezTo>
                  <a:pt x="1889944" y="163153"/>
                  <a:pt x="1895184" y="161385"/>
                  <a:pt x="1898842" y="157851"/>
                </a:cubicBezTo>
                <a:cubicBezTo>
                  <a:pt x="1902501" y="154316"/>
                  <a:pt x="1905695" y="152549"/>
                  <a:pt x="1908423" y="152549"/>
                </a:cubicBezTo>
                <a:cubicBezTo>
                  <a:pt x="1912888" y="152549"/>
                  <a:pt x="1917105" y="154874"/>
                  <a:pt x="1921073" y="159525"/>
                </a:cubicBezTo>
                <a:cubicBezTo>
                  <a:pt x="1925042" y="164176"/>
                  <a:pt x="1927399" y="170222"/>
                  <a:pt x="1928143" y="177663"/>
                </a:cubicBezTo>
                <a:cubicBezTo>
                  <a:pt x="1928143" y="193414"/>
                  <a:pt x="1919027" y="201290"/>
                  <a:pt x="1900796" y="201290"/>
                </a:cubicBezTo>
                <a:cubicBezTo>
                  <a:pt x="1898315" y="201290"/>
                  <a:pt x="1893974" y="200794"/>
                  <a:pt x="1887773" y="199802"/>
                </a:cubicBezTo>
                <a:cubicBezTo>
                  <a:pt x="1880084" y="198313"/>
                  <a:pt x="1870658" y="195926"/>
                  <a:pt x="1859496" y="192639"/>
                </a:cubicBezTo>
                <a:cubicBezTo>
                  <a:pt x="1848334" y="189353"/>
                  <a:pt x="1838319" y="186779"/>
                  <a:pt x="1829451" y="184919"/>
                </a:cubicBezTo>
                <a:cubicBezTo>
                  <a:pt x="1820584" y="183058"/>
                  <a:pt x="1810569" y="182128"/>
                  <a:pt x="1799406" y="182128"/>
                </a:cubicBezTo>
                <a:cubicBezTo>
                  <a:pt x="1785020" y="182500"/>
                  <a:pt x="1772462" y="184981"/>
                  <a:pt x="1761734" y="189570"/>
                </a:cubicBezTo>
                <a:cubicBezTo>
                  <a:pt x="1751006" y="194158"/>
                  <a:pt x="1743720" y="200360"/>
                  <a:pt x="1739875" y="208173"/>
                </a:cubicBezTo>
                <a:cubicBezTo>
                  <a:pt x="1739875" y="214002"/>
                  <a:pt x="1744898" y="218591"/>
                  <a:pt x="1754944" y="221940"/>
                </a:cubicBezTo>
                <a:cubicBezTo>
                  <a:pt x="1764990" y="225288"/>
                  <a:pt x="1781454" y="228885"/>
                  <a:pt x="1804336" y="232730"/>
                </a:cubicBezTo>
                <a:cubicBezTo>
                  <a:pt x="1827219" y="236574"/>
                  <a:pt x="1845977" y="240140"/>
                  <a:pt x="1860612" y="243427"/>
                </a:cubicBezTo>
                <a:cubicBezTo>
                  <a:pt x="1875247" y="246713"/>
                  <a:pt x="1888393" y="251457"/>
                  <a:pt x="1900051" y="257658"/>
                </a:cubicBezTo>
                <a:cubicBezTo>
                  <a:pt x="1927957" y="272293"/>
                  <a:pt x="1941910" y="300757"/>
                  <a:pt x="1941910" y="343049"/>
                </a:cubicBezTo>
                <a:cubicBezTo>
                  <a:pt x="1941910" y="363512"/>
                  <a:pt x="1938871" y="381806"/>
                  <a:pt x="1932794" y="397929"/>
                </a:cubicBezTo>
                <a:cubicBezTo>
                  <a:pt x="1925724" y="418021"/>
                  <a:pt x="1911772" y="433338"/>
                  <a:pt x="1890936" y="443880"/>
                </a:cubicBezTo>
                <a:cubicBezTo>
                  <a:pt x="1870100" y="454422"/>
                  <a:pt x="1844675" y="459879"/>
                  <a:pt x="1814661" y="460251"/>
                </a:cubicBezTo>
                <a:cubicBezTo>
                  <a:pt x="1785888" y="460251"/>
                  <a:pt x="1760401" y="455197"/>
                  <a:pt x="1738201" y="445089"/>
                </a:cubicBezTo>
                <a:cubicBezTo>
                  <a:pt x="1716001" y="434981"/>
                  <a:pt x="1704901" y="418703"/>
                  <a:pt x="1704901" y="396255"/>
                </a:cubicBezTo>
                <a:cubicBezTo>
                  <a:pt x="1707009" y="377031"/>
                  <a:pt x="1717179" y="367419"/>
                  <a:pt x="1735410" y="367419"/>
                </a:cubicBezTo>
                <a:cubicBezTo>
                  <a:pt x="1743472" y="367791"/>
                  <a:pt x="1749673" y="370272"/>
                  <a:pt x="1754014" y="374861"/>
                </a:cubicBezTo>
                <a:cubicBezTo>
                  <a:pt x="1758355" y="379449"/>
                  <a:pt x="1760525" y="385093"/>
                  <a:pt x="1760525" y="391790"/>
                </a:cubicBezTo>
                <a:cubicBezTo>
                  <a:pt x="1760525" y="395759"/>
                  <a:pt x="1759285" y="399789"/>
                  <a:pt x="1756804" y="403882"/>
                </a:cubicBezTo>
                <a:cubicBezTo>
                  <a:pt x="1754696" y="407851"/>
                  <a:pt x="1753642" y="410393"/>
                  <a:pt x="1753642" y="411510"/>
                </a:cubicBezTo>
                <a:cubicBezTo>
                  <a:pt x="1753642" y="418703"/>
                  <a:pt x="1760184" y="424067"/>
                  <a:pt x="1773269" y="427602"/>
                </a:cubicBezTo>
                <a:cubicBezTo>
                  <a:pt x="1786353" y="431136"/>
                  <a:pt x="1799655" y="432904"/>
                  <a:pt x="1813173" y="432904"/>
                </a:cubicBezTo>
                <a:cubicBezTo>
                  <a:pt x="1845047" y="432159"/>
                  <a:pt x="1868674" y="418951"/>
                  <a:pt x="1884052" y="393278"/>
                </a:cubicBezTo>
                <a:cubicBezTo>
                  <a:pt x="1891122" y="381620"/>
                  <a:pt x="1894656" y="366117"/>
                  <a:pt x="1894656" y="346769"/>
                </a:cubicBezTo>
                <a:cubicBezTo>
                  <a:pt x="1894656" y="322337"/>
                  <a:pt x="1888021" y="303795"/>
                  <a:pt x="1874751" y="291145"/>
                </a:cubicBezTo>
                <a:cubicBezTo>
                  <a:pt x="1867805" y="284696"/>
                  <a:pt x="1852582" y="279238"/>
                  <a:pt x="1829079" y="274774"/>
                </a:cubicBezTo>
                <a:cubicBezTo>
                  <a:pt x="1805577" y="270309"/>
                  <a:pt x="1783966" y="266340"/>
                  <a:pt x="1764246" y="262867"/>
                </a:cubicBezTo>
                <a:cubicBezTo>
                  <a:pt x="1744526" y="259395"/>
                  <a:pt x="1727597" y="254403"/>
                  <a:pt x="1713458" y="247892"/>
                </a:cubicBezTo>
                <a:cubicBezTo>
                  <a:pt x="1699320" y="241380"/>
                  <a:pt x="1691382" y="231924"/>
                  <a:pt x="1689646" y="219521"/>
                </a:cubicBezTo>
                <a:cubicBezTo>
                  <a:pt x="1689646" y="200670"/>
                  <a:pt x="1697707" y="185074"/>
                  <a:pt x="1713830" y="172733"/>
                </a:cubicBezTo>
                <a:cubicBezTo>
                  <a:pt x="1729953" y="160393"/>
                  <a:pt x="1751844" y="153107"/>
                  <a:pt x="1779501" y="150874"/>
                </a:cubicBezTo>
                <a:cubicBezTo>
                  <a:pt x="1784090" y="150378"/>
                  <a:pt x="1790229" y="150130"/>
                  <a:pt x="1797918" y="150130"/>
                </a:cubicBezTo>
                <a:close/>
                <a:moveTo>
                  <a:pt x="1350243" y="150130"/>
                </a:moveTo>
                <a:cubicBezTo>
                  <a:pt x="1359917" y="150130"/>
                  <a:pt x="1367947" y="150688"/>
                  <a:pt x="1374335" y="151804"/>
                </a:cubicBezTo>
                <a:cubicBezTo>
                  <a:pt x="1380722" y="152921"/>
                  <a:pt x="1388597" y="154719"/>
                  <a:pt x="1397961" y="157199"/>
                </a:cubicBezTo>
                <a:cubicBezTo>
                  <a:pt x="1407325" y="159680"/>
                  <a:pt x="1414177" y="161292"/>
                  <a:pt x="1418518" y="162036"/>
                </a:cubicBezTo>
                <a:cubicBezTo>
                  <a:pt x="1422859" y="162781"/>
                  <a:pt x="1428502" y="163153"/>
                  <a:pt x="1435447" y="163153"/>
                </a:cubicBezTo>
                <a:cubicBezTo>
                  <a:pt x="1442269" y="163153"/>
                  <a:pt x="1447509" y="161385"/>
                  <a:pt x="1451167" y="157851"/>
                </a:cubicBezTo>
                <a:cubicBezTo>
                  <a:pt x="1454826" y="154316"/>
                  <a:pt x="1458020" y="152549"/>
                  <a:pt x="1460748" y="152549"/>
                </a:cubicBezTo>
                <a:cubicBezTo>
                  <a:pt x="1465213" y="152549"/>
                  <a:pt x="1469430" y="154874"/>
                  <a:pt x="1473398" y="159525"/>
                </a:cubicBezTo>
                <a:cubicBezTo>
                  <a:pt x="1477367" y="164176"/>
                  <a:pt x="1479724" y="170222"/>
                  <a:pt x="1480468" y="177663"/>
                </a:cubicBezTo>
                <a:cubicBezTo>
                  <a:pt x="1480468" y="193414"/>
                  <a:pt x="1471352" y="201290"/>
                  <a:pt x="1453121" y="201290"/>
                </a:cubicBezTo>
                <a:cubicBezTo>
                  <a:pt x="1450640" y="201290"/>
                  <a:pt x="1446299" y="200794"/>
                  <a:pt x="1440098" y="199802"/>
                </a:cubicBezTo>
                <a:cubicBezTo>
                  <a:pt x="1432409" y="198313"/>
                  <a:pt x="1422983" y="195926"/>
                  <a:pt x="1411821" y="192639"/>
                </a:cubicBezTo>
                <a:cubicBezTo>
                  <a:pt x="1400659" y="189353"/>
                  <a:pt x="1390644" y="186779"/>
                  <a:pt x="1381776" y="184919"/>
                </a:cubicBezTo>
                <a:cubicBezTo>
                  <a:pt x="1372909" y="183058"/>
                  <a:pt x="1362894" y="182128"/>
                  <a:pt x="1351731" y="182128"/>
                </a:cubicBezTo>
                <a:cubicBezTo>
                  <a:pt x="1337345" y="182500"/>
                  <a:pt x="1324787" y="184981"/>
                  <a:pt x="1314059" y="189570"/>
                </a:cubicBezTo>
                <a:cubicBezTo>
                  <a:pt x="1303331" y="194158"/>
                  <a:pt x="1296045" y="200360"/>
                  <a:pt x="1292200" y="208173"/>
                </a:cubicBezTo>
                <a:cubicBezTo>
                  <a:pt x="1292200" y="214002"/>
                  <a:pt x="1297223" y="218591"/>
                  <a:pt x="1307269" y="221940"/>
                </a:cubicBezTo>
                <a:cubicBezTo>
                  <a:pt x="1317315" y="225288"/>
                  <a:pt x="1333779" y="228885"/>
                  <a:pt x="1356661" y="232730"/>
                </a:cubicBezTo>
                <a:cubicBezTo>
                  <a:pt x="1379544" y="236574"/>
                  <a:pt x="1398302" y="240140"/>
                  <a:pt x="1412937" y="243427"/>
                </a:cubicBezTo>
                <a:cubicBezTo>
                  <a:pt x="1427572" y="246713"/>
                  <a:pt x="1440718" y="251457"/>
                  <a:pt x="1452377" y="257658"/>
                </a:cubicBezTo>
                <a:cubicBezTo>
                  <a:pt x="1480282" y="272293"/>
                  <a:pt x="1494234" y="300757"/>
                  <a:pt x="1494234" y="343049"/>
                </a:cubicBezTo>
                <a:cubicBezTo>
                  <a:pt x="1494234" y="363512"/>
                  <a:pt x="1491196" y="381806"/>
                  <a:pt x="1485119" y="397929"/>
                </a:cubicBezTo>
                <a:cubicBezTo>
                  <a:pt x="1478049" y="418021"/>
                  <a:pt x="1464097" y="433338"/>
                  <a:pt x="1443261" y="443880"/>
                </a:cubicBezTo>
                <a:cubicBezTo>
                  <a:pt x="1422425" y="454422"/>
                  <a:pt x="1397000" y="459879"/>
                  <a:pt x="1366986" y="460251"/>
                </a:cubicBezTo>
                <a:cubicBezTo>
                  <a:pt x="1338213" y="460251"/>
                  <a:pt x="1312726" y="455197"/>
                  <a:pt x="1290526" y="445089"/>
                </a:cubicBezTo>
                <a:cubicBezTo>
                  <a:pt x="1268326" y="434981"/>
                  <a:pt x="1257226" y="418703"/>
                  <a:pt x="1257226" y="396255"/>
                </a:cubicBezTo>
                <a:cubicBezTo>
                  <a:pt x="1259334" y="377031"/>
                  <a:pt x="1269504" y="367419"/>
                  <a:pt x="1287735" y="367419"/>
                </a:cubicBezTo>
                <a:cubicBezTo>
                  <a:pt x="1295797" y="367791"/>
                  <a:pt x="1301998" y="370272"/>
                  <a:pt x="1306339" y="374861"/>
                </a:cubicBezTo>
                <a:cubicBezTo>
                  <a:pt x="1310680" y="379449"/>
                  <a:pt x="1312850" y="385093"/>
                  <a:pt x="1312850" y="391790"/>
                </a:cubicBezTo>
                <a:cubicBezTo>
                  <a:pt x="1312850" y="395759"/>
                  <a:pt x="1311610" y="399789"/>
                  <a:pt x="1309129" y="403882"/>
                </a:cubicBezTo>
                <a:cubicBezTo>
                  <a:pt x="1307021" y="407851"/>
                  <a:pt x="1305967" y="410393"/>
                  <a:pt x="1305967" y="411510"/>
                </a:cubicBezTo>
                <a:cubicBezTo>
                  <a:pt x="1305967" y="418703"/>
                  <a:pt x="1312509" y="424067"/>
                  <a:pt x="1325594" y="427602"/>
                </a:cubicBezTo>
                <a:cubicBezTo>
                  <a:pt x="1338678" y="431136"/>
                  <a:pt x="1351980" y="432904"/>
                  <a:pt x="1365498" y="432904"/>
                </a:cubicBezTo>
                <a:cubicBezTo>
                  <a:pt x="1397372" y="432159"/>
                  <a:pt x="1420999" y="418951"/>
                  <a:pt x="1436377" y="393278"/>
                </a:cubicBezTo>
                <a:cubicBezTo>
                  <a:pt x="1443447" y="381620"/>
                  <a:pt x="1446981" y="366117"/>
                  <a:pt x="1446981" y="346769"/>
                </a:cubicBezTo>
                <a:cubicBezTo>
                  <a:pt x="1446981" y="322337"/>
                  <a:pt x="1440346" y="303795"/>
                  <a:pt x="1427076" y="291145"/>
                </a:cubicBezTo>
                <a:cubicBezTo>
                  <a:pt x="1420130" y="284696"/>
                  <a:pt x="1404907" y="279238"/>
                  <a:pt x="1381404" y="274774"/>
                </a:cubicBezTo>
                <a:cubicBezTo>
                  <a:pt x="1357902" y="270309"/>
                  <a:pt x="1336291" y="266340"/>
                  <a:pt x="1316571" y="262867"/>
                </a:cubicBezTo>
                <a:cubicBezTo>
                  <a:pt x="1296851" y="259395"/>
                  <a:pt x="1279922" y="254403"/>
                  <a:pt x="1265783" y="247892"/>
                </a:cubicBezTo>
                <a:cubicBezTo>
                  <a:pt x="1251645" y="241380"/>
                  <a:pt x="1243707" y="231924"/>
                  <a:pt x="1241971" y="219521"/>
                </a:cubicBezTo>
                <a:cubicBezTo>
                  <a:pt x="1241971" y="200670"/>
                  <a:pt x="1250032" y="185074"/>
                  <a:pt x="1266155" y="172733"/>
                </a:cubicBezTo>
                <a:cubicBezTo>
                  <a:pt x="1282278" y="160393"/>
                  <a:pt x="1304169" y="153107"/>
                  <a:pt x="1331826" y="150874"/>
                </a:cubicBezTo>
                <a:cubicBezTo>
                  <a:pt x="1336415" y="150378"/>
                  <a:pt x="1342554" y="150130"/>
                  <a:pt x="1350243" y="150130"/>
                </a:cubicBezTo>
                <a:close/>
                <a:moveTo>
                  <a:pt x="1066279" y="150130"/>
                </a:moveTo>
                <a:cubicBezTo>
                  <a:pt x="1097409" y="150130"/>
                  <a:pt x="1121532" y="156269"/>
                  <a:pt x="1138647" y="168548"/>
                </a:cubicBezTo>
                <a:cubicBezTo>
                  <a:pt x="1155638" y="180082"/>
                  <a:pt x="1166490" y="191864"/>
                  <a:pt x="1171203" y="203894"/>
                </a:cubicBezTo>
                <a:cubicBezTo>
                  <a:pt x="1175916" y="215925"/>
                  <a:pt x="1178272" y="233102"/>
                  <a:pt x="1178272" y="255426"/>
                </a:cubicBezTo>
                <a:lnTo>
                  <a:pt x="1178272" y="402394"/>
                </a:lnTo>
                <a:cubicBezTo>
                  <a:pt x="1178272" y="410579"/>
                  <a:pt x="1179202" y="416284"/>
                  <a:pt x="1181063" y="419509"/>
                </a:cubicBezTo>
                <a:cubicBezTo>
                  <a:pt x="1182923" y="422734"/>
                  <a:pt x="1185683" y="426237"/>
                  <a:pt x="1189341" y="430020"/>
                </a:cubicBezTo>
                <a:cubicBezTo>
                  <a:pt x="1193000" y="433803"/>
                  <a:pt x="1194953" y="437554"/>
                  <a:pt x="1195201" y="441275"/>
                </a:cubicBezTo>
                <a:cubicBezTo>
                  <a:pt x="1195201" y="448593"/>
                  <a:pt x="1192473" y="453088"/>
                  <a:pt x="1187016" y="454763"/>
                </a:cubicBezTo>
                <a:cubicBezTo>
                  <a:pt x="1181559" y="456437"/>
                  <a:pt x="1170521" y="457274"/>
                  <a:pt x="1153902" y="457274"/>
                </a:cubicBezTo>
                <a:lnTo>
                  <a:pt x="1137159" y="457274"/>
                </a:lnTo>
                <a:cubicBezTo>
                  <a:pt x="1128477" y="457274"/>
                  <a:pt x="1122245" y="456282"/>
                  <a:pt x="1118462" y="454298"/>
                </a:cubicBezTo>
                <a:cubicBezTo>
                  <a:pt x="1114679" y="452313"/>
                  <a:pt x="1112788" y="447972"/>
                  <a:pt x="1112788" y="441275"/>
                </a:cubicBezTo>
                <a:cubicBezTo>
                  <a:pt x="1112912" y="437678"/>
                  <a:pt x="1114834" y="434020"/>
                  <a:pt x="1118555" y="430299"/>
                </a:cubicBezTo>
                <a:cubicBezTo>
                  <a:pt x="1122276" y="426578"/>
                  <a:pt x="1125035" y="423137"/>
                  <a:pt x="1126834" y="419974"/>
                </a:cubicBezTo>
                <a:cubicBezTo>
                  <a:pt x="1128632" y="416812"/>
                  <a:pt x="1129531" y="410951"/>
                  <a:pt x="1129531" y="402394"/>
                </a:cubicBezTo>
                <a:lnTo>
                  <a:pt x="1129531" y="255426"/>
                </a:lnTo>
                <a:cubicBezTo>
                  <a:pt x="1129531" y="236450"/>
                  <a:pt x="1128012" y="221878"/>
                  <a:pt x="1124973" y="211708"/>
                </a:cubicBezTo>
                <a:cubicBezTo>
                  <a:pt x="1121935" y="201538"/>
                  <a:pt x="1114338" y="193228"/>
                  <a:pt x="1102184" y="186779"/>
                </a:cubicBezTo>
                <a:cubicBezTo>
                  <a:pt x="1091394" y="181694"/>
                  <a:pt x="1079984" y="179152"/>
                  <a:pt x="1067953" y="179152"/>
                </a:cubicBezTo>
                <a:cubicBezTo>
                  <a:pt x="1050094" y="179152"/>
                  <a:pt x="1035831" y="183182"/>
                  <a:pt x="1025165" y="191244"/>
                </a:cubicBezTo>
                <a:cubicBezTo>
                  <a:pt x="1019460" y="195585"/>
                  <a:pt x="1015709" y="199491"/>
                  <a:pt x="1013910" y="202964"/>
                </a:cubicBezTo>
                <a:cubicBezTo>
                  <a:pt x="1012112" y="206437"/>
                  <a:pt x="1010406" y="210871"/>
                  <a:pt x="1008794" y="216266"/>
                </a:cubicBezTo>
                <a:cubicBezTo>
                  <a:pt x="1007182" y="221661"/>
                  <a:pt x="1005011" y="225536"/>
                  <a:pt x="1002283" y="227893"/>
                </a:cubicBezTo>
                <a:cubicBezTo>
                  <a:pt x="1000299" y="229877"/>
                  <a:pt x="997260" y="230869"/>
                  <a:pt x="993167" y="230869"/>
                </a:cubicBezTo>
                <a:cubicBezTo>
                  <a:pt x="987834" y="230373"/>
                  <a:pt x="982935" y="228203"/>
                  <a:pt x="978471" y="224358"/>
                </a:cubicBezTo>
                <a:cubicBezTo>
                  <a:pt x="974006" y="220513"/>
                  <a:pt x="971773" y="215366"/>
                  <a:pt x="971773" y="208917"/>
                </a:cubicBezTo>
                <a:cubicBezTo>
                  <a:pt x="971773" y="194406"/>
                  <a:pt x="979649" y="181694"/>
                  <a:pt x="995400" y="170780"/>
                </a:cubicBezTo>
                <a:cubicBezTo>
                  <a:pt x="1014003" y="157013"/>
                  <a:pt x="1037630" y="150130"/>
                  <a:pt x="1066279" y="150130"/>
                </a:cubicBezTo>
                <a:close/>
                <a:moveTo>
                  <a:pt x="114970" y="149386"/>
                </a:moveTo>
                <a:cubicBezTo>
                  <a:pt x="123155" y="149386"/>
                  <a:pt x="129232" y="149634"/>
                  <a:pt x="133201" y="150130"/>
                </a:cubicBezTo>
                <a:cubicBezTo>
                  <a:pt x="164331" y="152859"/>
                  <a:pt x="188268" y="160579"/>
                  <a:pt x="205011" y="173292"/>
                </a:cubicBezTo>
                <a:cubicBezTo>
                  <a:pt x="221754" y="186004"/>
                  <a:pt x="232823" y="200980"/>
                  <a:pt x="238218" y="218219"/>
                </a:cubicBezTo>
                <a:cubicBezTo>
                  <a:pt x="243613" y="235458"/>
                  <a:pt x="246745" y="255736"/>
                  <a:pt x="247613" y="279052"/>
                </a:cubicBezTo>
                <a:cubicBezTo>
                  <a:pt x="247613" y="311051"/>
                  <a:pt x="243582" y="340878"/>
                  <a:pt x="235520" y="368535"/>
                </a:cubicBezTo>
                <a:cubicBezTo>
                  <a:pt x="227459" y="396193"/>
                  <a:pt x="215615" y="418393"/>
                  <a:pt x="199988" y="435136"/>
                </a:cubicBezTo>
                <a:cubicBezTo>
                  <a:pt x="184361" y="451879"/>
                  <a:pt x="165695" y="460251"/>
                  <a:pt x="143991" y="460251"/>
                </a:cubicBezTo>
                <a:cubicBezTo>
                  <a:pt x="104056" y="459507"/>
                  <a:pt x="80677" y="436686"/>
                  <a:pt x="73856" y="391790"/>
                </a:cubicBezTo>
                <a:cubicBezTo>
                  <a:pt x="69267" y="357807"/>
                  <a:pt x="65980" y="335235"/>
                  <a:pt x="63996" y="324073"/>
                </a:cubicBezTo>
                <a:cubicBezTo>
                  <a:pt x="62012" y="312911"/>
                  <a:pt x="57671" y="304973"/>
                  <a:pt x="50974" y="300260"/>
                </a:cubicBezTo>
                <a:cubicBezTo>
                  <a:pt x="47501" y="297904"/>
                  <a:pt x="41455" y="296199"/>
                  <a:pt x="32835" y="295145"/>
                </a:cubicBezTo>
                <a:cubicBezTo>
                  <a:pt x="24216" y="294090"/>
                  <a:pt x="18852" y="292013"/>
                  <a:pt x="16743" y="288912"/>
                </a:cubicBezTo>
                <a:cubicBezTo>
                  <a:pt x="15751" y="286928"/>
                  <a:pt x="15255" y="285130"/>
                  <a:pt x="15255" y="283517"/>
                </a:cubicBezTo>
                <a:cubicBezTo>
                  <a:pt x="15255" y="275828"/>
                  <a:pt x="21115" y="267549"/>
                  <a:pt x="32835" y="258682"/>
                </a:cubicBezTo>
                <a:cubicBezTo>
                  <a:pt x="44555" y="249814"/>
                  <a:pt x="55687" y="245380"/>
                  <a:pt x="66228" y="245380"/>
                </a:cubicBezTo>
                <a:cubicBezTo>
                  <a:pt x="79003" y="245380"/>
                  <a:pt x="88429" y="253070"/>
                  <a:pt x="94506" y="268448"/>
                </a:cubicBezTo>
                <a:cubicBezTo>
                  <a:pt x="100583" y="283827"/>
                  <a:pt x="105916" y="303051"/>
                  <a:pt x="110505" y="326119"/>
                </a:cubicBezTo>
                <a:cubicBezTo>
                  <a:pt x="111993" y="332941"/>
                  <a:pt x="114040" y="346397"/>
                  <a:pt x="116644" y="366489"/>
                </a:cubicBezTo>
                <a:cubicBezTo>
                  <a:pt x="119249" y="386581"/>
                  <a:pt x="122535" y="401371"/>
                  <a:pt x="126504" y="410858"/>
                </a:cubicBezTo>
                <a:cubicBezTo>
                  <a:pt x="130473" y="420346"/>
                  <a:pt x="137046" y="425152"/>
                  <a:pt x="146224" y="425276"/>
                </a:cubicBezTo>
                <a:cubicBezTo>
                  <a:pt x="160362" y="425276"/>
                  <a:pt x="172393" y="413463"/>
                  <a:pt x="182314" y="389836"/>
                </a:cubicBezTo>
                <a:cubicBezTo>
                  <a:pt x="192236" y="366210"/>
                  <a:pt x="197755" y="337902"/>
                  <a:pt x="198872" y="304911"/>
                </a:cubicBezTo>
                <a:cubicBezTo>
                  <a:pt x="198872" y="278246"/>
                  <a:pt x="197755" y="257162"/>
                  <a:pt x="195523" y="241659"/>
                </a:cubicBezTo>
                <a:cubicBezTo>
                  <a:pt x="193291" y="226156"/>
                  <a:pt x="187182" y="212917"/>
                  <a:pt x="177199" y="201941"/>
                </a:cubicBezTo>
                <a:cubicBezTo>
                  <a:pt x="167215" y="190965"/>
                  <a:pt x="151557" y="184609"/>
                  <a:pt x="130225" y="182872"/>
                </a:cubicBezTo>
                <a:cubicBezTo>
                  <a:pt x="106660" y="182872"/>
                  <a:pt x="87778" y="185880"/>
                  <a:pt x="73577" y="191895"/>
                </a:cubicBezTo>
                <a:cubicBezTo>
                  <a:pt x="59376" y="197910"/>
                  <a:pt x="46881" y="205166"/>
                  <a:pt x="36091" y="213661"/>
                </a:cubicBezTo>
                <a:cubicBezTo>
                  <a:pt x="25301" y="222157"/>
                  <a:pt x="18045" y="226405"/>
                  <a:pt x="14325" y="226405"/>
                </a:cubicBezTo>
                <a:cubicBezTo>
                  <a:pt x="9736" y="226405"/>
                  <a:pt x="6201" y="224172"/>
                  <a:pt x="3721" y="219707"/>
                </a:cubicBezTo>
                <a:cubicBezTo>
                  <a:pt x="1240" y="215242"/>
                  <a:pt x="0" y="210095"/>
                  <a:pt x="0" y="204266"/>
                </a:cubicBezTo>
                <a:cubicBezTo>
                  <a:pt x="0" y="198437"/>
                  <a:pt x="1240" y="193352"/>
                  <a:pt x="3721" y="189011"/>
                </a:cubicBezTo>
                <a:cubicBezTo>
                  <a:pt x="11162" y="177105"/>
                  <a:pt x="25363" y="167524"/>
                  <a:pt x="46323" y="160269"/>
                </a:cubicBezTo>
                <a:cubicBezTo>
                  <a:pt x="67283" y="153014"/>
                  <a:pt x="90165" y="149386"/>
                  <a:pt x="114970" y="149386"/>
                </a:cubicBezTo>
                <a:close/>
                <a:moveTo>
                  <a:pt x="2887861" y="16929"/>
                </a:moveTo>
                <a:cubicBezTo>
                  <a:pt x="2897411" y="16929"/>
                  <a:pt x="2903798" y="18169"/>
                  <a:pt x="2907023" y="20650"/>
                </a:cubicBezTo>
                <a:cubicBezTo>
                  <a:pt x="2911487" y="23874"/>
                  <a:pt x="2913720" y="28959"/>
                  <a:pt x="2913720" y="35905"/>
                </a:cubicBezTo>
                <a:cubicBezTo>
                  <a:pt x="2913720" y="46819"/>
                  <a:pt x="2909689" y="56492"/>
                  <a:pt x="2901628" y="64926"/>
                </a:cubicBezTo>
                <a:cubicBezTo>
                  <a:pt x="2901628" y="67406"/>
                  <a:pt x="2906216" y="68647"/>
                  <a:pt x="2915394" y="68647"/>
                </a:cubicBezTo>
                <a:cubicBezTo>
                  <a:pt x="2929905" y="68647"/>
                  <a:pt x="2940788" y="66600"/>
                  <a:pt x="2948043" y="62508"/>
                </a:cubicBezTo>
                <a:cubicBezTo>
                  <a:pt x="2955299" y="58415"/>
                  <a:pt x="2960539" y="54415"/>
                  <a:pt x="2963763" y="50508"/>
                </a:cubicBezTo>
                <a:cubicBezTo>
                  <a:pt x="2966988" y="46602"/>
                  <a:pt x="2969096" y="43005"/>
                  <a:pt x="2970089" y="39718"/>
                </a:cubicBezTo>
                <a:cubicBezTo>
                  <a:pt x="2971081" y="36432"/>
                  <a:pt x="2972135" y="33114"/>
                  <a:pt x="2973251" y="29765"/>
                </a:cubicBezTo>
                <a:cubicBezTo>
                  <a:pt x="2974491" y="27285"/>
                  <a:pt x="2980816" y="26045"/>
                  <a:pt x="2992227" y="26045"/>
                </a:cubicBezTo>
                <a:cubicBezTo>
                  <a:pt x="3006613" y="26045"/>
                  <a:pt x="3014489" y="27781"/>
                  <a:pt x="3015853" y="31254"/>
                </a:cubicBezTo>
                <a:cubicBezTo>
                  <a:pt x="3015853" y="43036"/>
                  <a:pt x="3008226" y="55252"/>
                  <a:pt x="2992971" y="67903"/>
                </a:cubicBezTo>
                <a:cubicBezTo>
                  <a:pt x="2977716" y="80553"/>
                  <a:pt x="2960229" y="88428"/>
                  <a:pt x="2940509" y="91529"/>
                </a:cubicBezTo>
                <a:cubicBezTo>
                  <a:pt x="2928975" y="93017"/>
                  <a:pt x="2915766" y="93761"/>
                  <a:pt x="2900883" y="93761"/>
                </a:cubicBezTo>
                <a:cubicBezTo>
                  <a:pt x="2866777" y="93761"/>
                  <a:pt x="2849724" y="89483"/>
                  <a:pt x="2849724" y="80925"/>
                </a:cubicBezTo>
                <a:cubicBezTo>
                  <a:pt x="2849972" y="78941"/>
                  <a:pt x="2852080" y="75344"/>
                  <a:pt x="2856049" y="70135"/>
                </a:cubicBezTo>
                <a:cubicBezTo>
                  <a:pt x="2860018" y="64926"/>
                  <a:pt x="2862002" y="59097"/>
                  <a:pt x="2862002" y="52648"/>
                </a:cubicBezTo>
                <a:cubicBezTo>
                  <a:pt x="2862002" y="50043"/>
                  <a:pt x="2861289" y="48121"/>
                  <a:pt x="2859863" y="46881"/>
                </a:cubicBezTo>
                <a:cubicBezTo>
                  <a:pt x="2858436" y="45640"/>
                  <a:pt x="2856204" y="44524"/>
                  <a:pt x="2853165" y="43532"/>
                </a:cubicBezTo>
                <a:cubicBezTo>
                  <a:pt x="2850127" y="42540"/>
                  <a:pt x="2847739" y="41548"/>
                  <a:pt x="2846003" y="40555"/>
                </a:cubicBezTo>
                <a:cubicBezTo>
                  <a:pt x="2844267" y="39563"/>
                  <a:pt x="2843275" y="38261"/>
                  <a:pt x="2843027" y="36649"/>
                </a:cubicBezTo>
                <a:cubicBezTo>
                  <a:pt x="2843027" y="30820"/>
                  <a:pt x="2847894" y="26076"/>
                  <a:pt x="2857630" y="22417"/>
                </a:cubicBezTo>
                <a:cubicBezTo>
                  <a:pt x="2867366" y="18758"/>
                  <a:pt x="2877443" y="16929"/>
                  <a:pt x="2887861" y="16929"/>
                </a:cubicBezTo>
                <a:close/>
                <a:moveTo>
                  <a:pt x="1903102" y="0"/>
                </a:moveTo>
                <a:cubicBezTo>
                  <a:pt x="1912776" y="0"/>
                  <a:pt x="1920125" y="682"/>
                  <a:pt x="1925148" y="2046"/>
                </a:cubicBezTo>
                <a:cubicBezTo>
                  <a:pt x="1930171" y="3410"/>
                  <a:pt x="1932682" y="7069"/>
                  <a:pt x="1932682" y="13022"/>
                </a:cubicBezTo>
                <a:cubicBezTo>
                  <a:pt x="1932682" y="15007"/>
                  <a:pt x="1931814" y="17425"/>
                  <a:pt x="1930078" y="20278"/>
                </a:cubicBezTo>
                <a:cubicBezTo>
                  <a:pt x="1928341" y="23130"/>
                  <a:pt x="1927473" y="26541"/>
                  <a:pt x="1927473" y="30509"/>
                </a:cubicBezTo>
                <a:lnTo>
                  <a:pt x="1927473" y="58787"/>
                </a:lnTo>
                <a:cubicBezTo>
                  <a:pt x="1927473" y="60275"/>
                  <a:pt x="1927969" y="66104"/>
                  <a:pt x="1928961" y="76274"/>
                </a:cubicBezTo>
                <a:cubicBezTo>
                  <a:pt x="1928961" y="77390"/>
                  <a:pt x="1929333" y="79375"/>
                  <a:pt x="1930078" y="82227"/>
                </a:cubicBezTo>
                <a:cubicBezTo>
                  <a:pt x="1930822" y="85080"/>
                  <a:pt x="1931194" y="87188"/>
                  <a:pt x="1931194" y="88552"/>
                </a:cubicBezTo>
                <a:cubicBezTo>
                  <a:pt x="1931194" y="90785"/>
                  <a:pt x="1929954" y="92521"/>
                  <a:pt x="1927473" y="93761"/>
                </a:cubicBezTo>
                <a:cubicBezTo>
                  <a:pt x="1924373" y="93761"/>
                  <a:pt x="1917582" y="92242"/>
                  <a:pt x="1907102" y="89204"/>
                </a:cubicBezTo>
                <a:cubicBezTo>
                  <a:pt x="1896622" y="86165"/>
                  <a:pt x="1883972" y="83499"/>
                  <a:pt x="1869151" y="81204"/>
                </a:cubicBezTo>
                <a:cubicBezTo>
                  <a:pt x="1854330" y="78910"/>
                  <a:pt x="1834890" y="77762"/>
                  <a:pt x="1810829" y="77762"/>
                </a:cubicBezTo>
                <a:cubicBezTo>
                  <a:pt x="1790117" y="77762"/>
                  <a:pt x="1772878" y="79096"/>
                  <a:pt x="1759111" y="81762"/>
                </a:cubicBezTo>
                <a:cubicBezTo>
                  <a:pt x="1745345" y="84429"/>
                  <a:pt x="1732725" y="87622"/>
                  <a:pt x="1721253" y="91343"/>
                </a:cubicBezTo>
                <a:cubicBezTo>
                  <a:pt x="1709781" y="95064"/>
                  <a:pt x="1702309" y="96924"/>
                  <a:pt x="1698836" y="96924"/>
                </a:cubicBezTo>
                <a:cubicBezTo>
                  <a:pt x="1696231" y="96924"/>
                  <a:pt x="1693689" y="96118"/>
                  <a:pt x="1691208" y="94506"/>
                </a:cubicBezTo>
                <a:cubicBezTo>
                  <a:pt x="1688604" y="92645"/>
                  <a:pt x="1687302" y="88863"/>
                  <a:pt x="1687302" y="83157"/>
                </a:cubicBezTo>
                <a:cubicBezTo>
                  <a:pt x="1687302" y="76956"/>
                  <a:pt x="1689255" y="70724"/>
                  <a:pt x="1693162" y="64461"/>
                </a:cubicBezTo>
                <a:cubicBezTo>
                  <a:pt x="1697069" y="58198"/>
                  <a:pt x="1701998" y="54012"/>
                  <a:pt x="1707952" y="51904"/>
                </a:cubicBezTo>
                <a:cubicBezTo>
                  <a:pt x="1724943" y="44834"/>
                  <a:pt x="1758987" y="41300"/>
                  <a:pt x="1810085" y="41300"/>
                </a:cubicBezTo>
                <a:cubicBezTo>
                  <a:pt x="1825712" y="41300"/>
                  <a:pt x="1841711" y="41796"/>
                  <a:pt x="1858082" y="42788"/>
                </a:cubicBezTo>
                <a:cubicBezTo>
                  <a:pt x="1865089" y="43222"/>
                  <a:pt x="1870345" y="43563"/>
                  <a:pt x="1873848" y="43811"/>
                </a:cubicBezTo>
                <a:lnTo>
                  <a:pt x="1878546" y="44227"/>
                </a:lnTo>
                <a:lnTo>
                  <a:pt x="1878546" y="30509"/>
                </a:lnTo>
                <a:cubicBezTo>
                  <a:pt x="1878546" y="25921"/>
                  <a:pt x="1877678" y="22386"/>
                  <a:pt x="1875941" y="19905"/>
                </a:cubicBezTo>
                <a:cubicBezTo>
                  <a:pt x="1874205" y="17425"/>
                  <a:pt x="1873337" y="15379"/>
                  <a:pt x="1873337" y="13766"/>
                </a:cubicBezTo>
                <a:cubicBezTo>
                  <a:pt x="1873337" y="4589"/>
                  <a:pt x="1883259" y="0"/>
                  <a:pt x="1903102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0">
            <a:solidFill>
              <a:srgbClr val="9B0A09"/>
            </a:solidFill>
          </a:ln>
          <a:effectLst>
            <a:outerShdw blurRad="38100" dist="25400" dir="5400000" algn="ctr" rotWithShape="0">
              <a:srgbClr val="6E747A">
                <a:alpha val="43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th-TH" sz="6000" dirty="0">
              <a:ln w="0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+mj-cs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495600" y="2204864"/>
            <a:ext cx="6984776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 smtClean="0"/>
              <a:t>     </a:t>
            </a:r>
            <a:r>
              <a:rPr lang="th-TH" sz="2200" dirty="0" smtClean="0"/>
              <a:t>ใน</a:t>
            </a:r>
            <a:r>
              <a:rPr lang="th-TH" sz="2200" dirty="0"/>
              <a:t>ยุคสมัยที่ทุกอย่างต้องอาศัยคอมพิวเตอร์และเทคโนโลยีสารสนเทศไม่ว่าจะเป็นการศึกษา การทำงาน การแพทย์ การสื่อสาร การเดินทาง เป็นต้น เพื่อเพิ่มความสะดวกสบายในการใช้ชีวิตประจำวันทุกคนรู้จักวิธีการใช้คอมพิวเตอร์ แต่น้อยคนที่จะรู้จักกฎหมายและข้อบังคับต่าง ๆ  </a:t>
            </a:r>
            <a:r>
              <a:rPr lang="th-TH" sz="2200" dirty="0" smtClean="0"/>
              <a:t>ใน</a:t>
            </a:r>
            <a:r>
              <a:rPr lang="th-TH" sz="2200" dirty="0"/>
              <a:t>การใช้คอมพิวเตอร์และเทคโนโลยีสารสนเทศ ซึ่งสามารถเห็นตัวอย่างการกระทำความผิดได้ตามข่าวสารทั่วไป จะเห็นได้ว่าเนื่องจากคนในสังคมไม่มีความรู้ในเรื่องของกฎหมายและเทคโนโลยี จึงทำให้มีผู้กระทำความผิดเป็นจำนวนมากทั้งตั้งใจและไม่ตั้งใจก็ตาม นอกจากพระราชบัญญัติว่าด้วยการกระทำความผิดเกี่ยวกับคอมพิวเตอร์แล้วนั้น ก็ยังมีกฎหมายอื่น ๆ ที่เกี่ยวข้องอีกมากมาย ทั้งนี้ผู้ใช้ควรรู้จักป้องกันข้อมูลต่างๆ ของตนเองเพื่อไม่ให้เอื้อประโยชน์ต่อบุคคลที่คิดร้ายได้ เช่น เปลี่ยนรหัสผ่านบ่อย ๆ การใช้เครื่องแสกนม่านตาหรือลายนิ้วมือตามบริษัทต่างๆ เป็นต้น </a:t>
            </a:r>
          </a:p>
        </p:txBody>
      </p:sp>
    </p:spTree>
    <p:extLst>
      <p:ext uri="{BB962C8B-B14F-4D97-AF65-F5344CB8AC3E}">
        <p14:creationId xmlns:p14="http://schemas.microsoft.com/office/powerpoint/2010/main" val="369999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96" y="-99392"/>
            <a:ext cx="3228311" cy="1087613"/>
          </a:xfrm>
          <a:prstGeom prst="rect">
            <a:avLst/>
          </a:prstGeom>
          <a:ln>
            <a:noFill/>
          </a:ln>
        </p:spPr>
      </p:pic>
      <p:sp>
        <p:nvSpPr>
          <p:cNvPr id="5" name="สี่เหลี่ยมผืนผ้า 4"/>
          <p:cNvSpPr/>
          <p:nvPr/>
        </p:nvSpPr>
        <p:spPr>
          <a:xfrm>
            <a:off x="4295800" y="226772"/>
            <a:ext cx="36343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>
                <a:solidFill>
                  <a:schemeClr val="bg1"/>
                </a:solidFill>
              </a:rPr>
              <a:t>คำถามท้ายบท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695400" y="1628800"/>
            <a:ext cx="1063250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/>
              <a:t>จงตอบคำถาม</a:t>
            </a:r>
            <a:r>
              <a:rPr lang="th-TH" dirty="0" smtClean="0"/>
              <a:t>ต่อไปนี้</a:t>
            </a:r>
          </a:p>
          <a:p>
            <a:r>
              <a:rPr lang="th-TH" dirty="0" smtClean="0"/>
              <a:t>1. </a:t>
            </a:r>
            <a:r>
              <a:rPr lang="th-TH" dirty="0"/>
              <a:t>กฎหมายคืออะไร จงอธิบาย</a:t>
            </a:r>
            <a:endParaRPr lang="en-US" dirty="0"/>
          </a:p>
          <a:p>
            <a:r>
              <a:rPr lang="th-TH" dirty="0"/>
              <a:t>2</a:t>
            </a:r>
            <a:r>
              <a:rPr lang="th-TH" dirty="0" smtClean="0"/>
              <a:t>. </a:t>
            </a:r>
            <a:r>
              <a:rPr lang="th-TH" dirty="0"/>
              <a:t>ทำไมจึงต้องมีกฎหมายเพื่อควบคุมการใช้คอมพิวเตอร์</a:t>
            </a:r>
            <a:endParaRPr lang="en-US" dirty="0"/>
          </a:p>
          <a:p>
            <a:r>
              <a:rPr lang="th-TH" dirty="0"/>
              <a:t>3</a:t>
            </a:r>
            <a:r>
              <a:rPr lang="th-TH" dirty="0" smtClean="0"/>
              <a:t>. </a:t>
            </a:r>
            <a:r>
              <a:rPr lang="th-TH" dirty="0"/>
              <a:t>ความผิดฐานเข้าถึงโดยไม่มีอำนาจ หรือโดยฝ่าฝืนกฎหมาย และการใช้คอมพิวเตอร์ในทางมิชอบมีอะไรบ้าง</a:t>
            </a:r>
            <a:endParaRPr lang="en-US" dirty="0"/>
          </a:p>
          <a:p>
            <a:r>
              <a:rPr lang="th-TH" dirty="0"/>
              <a:t>4</a:t>
            </a:r>
            <a:r>
              <a:rPr lang="th-TH" dirty="0" smtClean="0"/>
              <a:t>. </a:t>
            </a:r>
            <a:r>
              <a:rPr lang="th-TH" dirty="0"/>
              <a:t>การปลอมแปลงข้อมูลคอมพิวเตอร์มีวัตถุประสงค์เพื่ออะไร</a:t>
            </a:r>
            <a:endParaRPr lang="en-US" dirty="0"/>
          </a:p>
          <a:p>
            <a:r>
              <a:rPr lang="th-TH" dirty="0"/>
              <a:t>5</a:t>
            </a:r>
            <a:r>
              <a:rPr lang="th-TH" dirty="0" smtClean="0"/>
              <a:t>. </a:t>
            </a:r>
            <a:r>
              <a:rPr lang="th-TH" dirty="0"/>
              <a:t>ส่วนที่ 2 เป็นฐานความผิดเกี่ยวกับอะไร</a:t>
            </a:r>
            <a:endParaRPr lang="en-US" dirty="0"/>
          </a:p>
          <a:p>
            <a:r>
              <a:rPr lang="th-TH" dirty="0"/>
              <a:t>6</a:t>
            </a:r>
            <a:r>
              <a:rPr lang="th-TH" dirty="0" smtClean="0"/>
              <a:t>. </a:t>
            </a:r>
            <a:r>
              <a:rPr lang="th-TH" dirty="0"/>
              <a:t>นักศึกษาเคยกระทำผิดตาม พ.ร.บ. ว่าด้วยการกระความผิดเกี่ยวกับคอมพิวเตอร์ พ.ศ. 2550 บ้างหรือไม่</a:t>
            </a:r>
            <a:endParaRPr lang="en-US" dirty="0"/>
          </a:p>
          <a:p>
            <a:r>
              <a:rPr lang="th-TH" dirty="0"/>
              <a:t>7</a:t>
            </a:r>
            <a:r>
              <a:rPr lang="th-TH" dirty="0" smtClean="0"/>
              <a:t>. </a:t>
            </a:r>
            <a:r>
              <a:rPr lang="th-TH" dirty="0"/>
              <a:t>กฎหมายคอมพิวเตอร์กับการเผยแพร่ข้อมูลที่ไม่เหมาะสมเกี่ยวข้องกับอะไรบ้าง</a:t>
            </a:r>
            <a:endParaRPr lang="en-US" dirty="0"/>
          </a:p>
          <a:p>
            <a:r>
              <a:rPr lang="th-TH" dirty="0"/>
              <a:t>8</a:t>
            </a:r>
            <a:r>
              <a:rPr lang="th-TH" dirty="0" smtClean="0"/>
              <a:t>. </a:t>
            </a:r>
            <a:r>
              <a:rPr lang="th-TH" dirty="0"/>
              <a:t>สรุปโทษของการกระทำความผิดเกี่ยวกับคอมพิวเตอร์ มาตราใดร้ายแรงที่สุด</a:t>
            </a:r>
            <a:endParaRPr lang="en-US" dirty="0"/>
          </a:p>
          <a:p>
            <a:r>
              <a:rPr lang="th-TH" dirty="0"/>
              <a:t>9</a:t>
            </a:r>
            <a:r>
              <a:rPr lang="th-TH" dirty="0" smtClean="0"/>
              <a:t>. </a:t>
            </a:r>
            <a:r>
              <a:rPr lang="th-TH" dirty="0"/>
              <a:t>การเข้ารหัสข้อมูล ประกอบไปด้วย</a:t>
            </a:r>
            <a:r>
              <a:rPr lang="th-TH" dirty="0" smtClean="0"/>
              <a:t>อะไรบ้าง</a:t>
            </a:r>
            <a:endParaRPr lang="th-TH" dirty="0"/>
          </a:p>
          <a:p>
            <a:r>
              <a:rPr lang="th-TH" dirty="0" smtClean="0"/>
              <a:t>10. </a:t>
            </a:r>
            <a:r>
              <a:rPr lang="th-TH" dirty="0"/>
              <a:t>ให้ยกตัวอย่างข่าวที่เกี่ยวข้องกับการกระทำความผิดเกี่ยวกับคอมพิวเตอร์มาคนละ </a:t>
            </a:r>
            <a:r>
              <a:rPr lang="th-TH" dirty="0" smtClean="0"/>
              <a:t>1 </a:t>
            </a:r>
            <a:r>
              <a:rPr lang="th-TH" dirty="0"/>
              <a:t>ข่าว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80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ชื่อเรื่อง 1"/>
          <p:cNvSpPr txBox="1">
            <a:spLocks/>
          </p:cNvSpPr>
          <p:nvPr/>
        </p:nvSpPr>
        <p:spPr>
          <a:xfrm>
            <a:off x="0" y="764704"/>
            <a:ext cx="9264351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600" dirty="0" smtClean="0"/>
              <a:t>ใบงานและลิ้งสำหรับแหล่งเรียนรู้เพิ่มเติม/ช่องทางการส่งงาน</a:t>
            </a:r>
            <a:endParaRPr lang="th-TH" sz="3600" dirty="0"/>
          </a:p>
        </p:txBody>
      </p:sp>
      <p:pic>
        <p:nvPicPr>
          <p:cNvPr id="14" name="รูปภาพ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96" y="-99392"/>
            <a:ext cx="3228311" cy="1087613"/>
          </a:xfrm>
          <a:prstGeom prst="rect">
            <a:avLst/>
          </a:prstGeom>
          <a:ln>
            <a:noFill/>
          </a:ln>
        </p:spPr>
      </p:pic>
      <p:sp>
        <p:nvSpPr>
          <p:cNvPr id="3" name="สี่เหลี่ยมผืนผ้า 2"/>
          <p:cNvSpPr/>
          <p:nvPr/>
        </p:nvSpPr>
        <p:spPr>
          <a:xfrm>
            <a:off x="23678" y="6206475"/>
            <a:ext cx="12141693" cy="504056"/>
          </a:xfrm>
          <a:prstGeom prst="rect">
            <a:avLst/>
          </a:prstGeom>
          <a:solidFill>
            <a:srgbClr val="373D57"/>
          </a:solidFill>
          <a:ln>
            <a:solidFill>
              <a:srgbClr val="363D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59171" y="6134467"/>
            <a:ext cx="9264351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000" dirty="0" smtClean="0"/>
              <a:t>ช่องทางการส่งงานและถามตอบ </a:t>
            </a:r>
            <a:r>
              <a:rPr lang="en-US" sz="2000" dirty="0" smtClean="0"/>
              <a:t>: WEBMAIL : ple_kusuma@webmail.npru.ac.th   </a:t>
            </a:r>
            <a:endParaRPr lang="th-TH" sz="2000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983433" y="1430491"/>
            <a:ext cx="9433048" cy="4090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dirty="0" smtClean="0">
                <a:ln w="0"/>
                <a:solidFill>
                  <a:schemeClr val="tx1"/>
                </a:solidFill>
              </a:rPr>
              <a:t>ให้นักศึกษาบอกจำนวนโทษจำคุก และโทษปรับมาให้ถูกต้อง สำหรับ พ.ร.บ. ว่าด้วยการกระทำความผิดเกี่ยวกับคอมพิวเตอร์ พ.ศ. </a:t>
            </a:r>
            <a:r>
              <a:rPr lang="en-US" sz="2000" dirty="0" smtClean="0">
                <a:ln w="0"/>
                <a:solidFill>
                  <a:schemeClr val="tx1"/>
                </a:solidFill>
              </a:rPr>
              <a:t>2550</a:t>
            </a:r>
            <a:endParaRPr lang="th-TH" sz="2000" dirty="0" smtClean="0">
              <a:ln w="0"/>
              <a:solidFill>
                <a:schemeClr val="tx1"/>
              </a:solidFill>
            </a:endParaRPr>
          </a:p>
        </p:txBody>
      </p:sp>
      <p:sp>
        <p:nvSpPr>
          <p:cNvPr id="10" name="ชื่อเรื่อง 1"/>
          <p:cNvSpPr txBox="1">
            <a:spLocks/>
          </p:cNvSpPr>
          <p:nvPr/>
        </p:nvSpPr>
        <p:spPr>
          <a:xfrm>
            <a:off x="51278" y="1412776"/>
            <a:ext cx="742155" cy="3240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000" dirty="0" smtClean="0">
                <a:solidFill>
                  <a:sysClr val="windowText" lastClr="000000"/>
                </a:solidFill>
              </a:rPr>
              <a:t>ใบงาน</a:t>
            </a:r>
            <a:endParaRPr lang="th-TH" sz="2000" dirty="0">
              <a:solidFill>
                <a:sysClr val="windowText" lastClr="000000"/>
              </a:solidFill>
            </a:endParaRPr>
          </a:p>
        </p:txBody>
      </p:sp>
      <p:sp>
        <p:nvSpPr>
          <p:cNvPr id="11" name="ชื่อเรื่อง 1"/>
          <p:cNvSpPr txBox="1">
            <a:spLocks/>
          </p:cNvSpPr>
          <p:nvPr/>
        </p:nvSpPr>
        <p:spPr>
          <a:xfrm>
            <a:off x="23676" y="5229200"/>
            <a:ext cx="3192004" cy="3240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000" dirty="0" smtClean="0">
                <a:solidFill>
                  <a:sysClr val="windowText" lastClr="000000"/>
                </a:solidFill>
              </a:rPr>
              <a:t>ลิ้ง(</a:t>
            </a:r>
            <a:r>
              <a:rPr lang="en-US" sz="2000" dirty="0" smtClean="0">
                <a:solidFill>
                  <a:sysClr val="windowText" lastClr="000000"/>
                </a:solidFill>
              </a:rPr>
              <a:t>LINK) </a:t>
            </a:r>
            <a:r>
              <a:rPr lang="th-TH" sz="2000" dirty="0" smtClean="0">
                <a:solidFill>
                  <a:sysClr val="windowText" lastClr="000000"/>
                </a:solidFill>
              </a:rPr>
              <a:t>สำหรับแหล่งเรียนรู้เพิ่มเติม</a:t>
            </a:r>
            <a:endParaRPr lang="th-TH" sz="2000" dirty="0">
              <a:solidFill>
                <a:sysClr val="windowText" lastClr="000000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3676" y="5589240"/>
            <a:ext cx="12141694" cy="54522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/>
              <a:t>1) </a:t>
            </a:r>
            <a:r>
              <a:rPr lang="en-US" sz="2000" dirty="0"/>
              <a:t>http://web.krisdika.go.th/data/law/law2/%C771/%</a:t>
            </a:r>
            <a:r>
              <a:rPr lang="en-US" sz="2000" dirty="0" smtClean="0"/>
              <a:t>C771-20-2550-a0001.pdf	2) </a:t>
            </a:r>
            <a:r>
              <a:rPr lang="en-US" sz="2000" dirty="0"/>
              <a:t>https://www.youtube.com/watch?v=AHR5DEl3dXE</a:t>
            </a:r>
            <a:r>
              <a:rPr lang="en-US" sz="2000" dirty="0" smtClean="0"/>
              <a:t>	</a:t>
            </a:r>
            <a:endParaRPr lang="th-TH" sz="2000" dirty="0"/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568087"/>
              </p:ext>
            </p:extLst>
          </p:nvPr>
        </p:nvGraphicFramePr>
        <p:xfrm>
          <a:off x="59171" y="1985884"/>
          <a:ext cx="10357309" cy="30845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02000">
                  <a:extLst>
                    <a:ext uri="{9D8B030D-6E8A-4147-A177-3AD203B41FA5}">
                      <a16:colId xmlns:a16="http://schemas.microsoft.com/office/drawing/2014/main" val="3695937040"/>
                    </a:ext>
                  </a:extLst>
                </a:gridCol>
                <a:gridCol w="1600845">
                  <a:extLst>
                    <a:ext uri="{9D8B030D-6E8A-4147-A177-3AD203B41FA5}">
                      <a16:colId xmlns:a16="http://schemas.microsoft.com/office/drawing/2014/main" val="4056287198"/>
                    </a:ext>
                  </a:extLst>
                </a:gridCol>
                <a:gridCol w="2454464">
                  <a:extLst>
                    <a:ext uri="{9D8B030D-6E8A-4147-A177-3AD203B41FA5}">
                      <a16:colId xmlns:a16="http://schemas.microsoft.com/office/drawing/2014/main" val="101094917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</a:rPr>
                        <a:t>ฐานความผิด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</a:rPr>
                        <a:t>โทษจำคุก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</a:rPr>
                        <a:t>โทษปรับ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99656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</a:rPr>
                        <a:t>มาตรา 5 เข้าถึงคอมพิวเตอร์โดยมิชอบ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99959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</a:rPr>
                        <a:t>มาตรา 6 ล่วงรู้มาตราการป้องกัน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21173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</a:rPr>
                        <a:t>มาตรา 7 เข้าถึงข้อมูลคอมพิวเตอร์โดยมิชอบ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39812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</a:rPr>
                        <a:t>มาตรา 8 การดักข้อมูลคอมพิวเตอร์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45206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</a:rPr>
                        <a:t>มาตรา 9 การรบกวนข้อมูลคอมพิวเตอร์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342852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71195" marR="0" indent="-671195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spc="-100">
                          <a:effectLst/>
                        </a:rPr>
                        <a:t>มาตรา 10 การรบกวนระบบคอมพิวเตอร์ระบบคอมพิวเตอร์</a:t>
                      </a:r>
                      <a:endParaRPr lang="en-US" sz="1600">
                        <a:effectLst/>
                      </a:endParaRPr>
                    </a:p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</a:rPr>
                        <a:t>มาตรา 11 สแปมเมล์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05799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</a:rPr>
                        <a:t>มาตรา 12 การกระทำต่อความมั่นคง</a:t>
                      </a:r>
                      <a:endParaRPr lang="en-US" sz="1600">
                        <a:effectLst/>
                      </a:endParaRPr>
                    </a:p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</a:rPr>
                        <a:t>(1) ก่อความเสียหายแก่ข้อมูลคอมพิวเตอร์</a:t>
                      </a:r>
                      <a:endParaRPr lang="en-US" sz="1600">
                        <a:effectLst/>
                      </a:endParaRPr>
                    </a:p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</a:rPr>
                        <a:t>(2) กระทบต่อความั่นคงปลอดภัยของประเทศ/เศรษฐกิจวรรคท้าย เป็นเหตุให้ผู้อื่นถึงแก่ชีวิต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67576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964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96" y="-99392"/>
            <a:ext cx="3228311" cy="1087613"/>
          </a:xfrm>
          <a:prstGeom prst="rect">
            <a:avLst/>
          </a:prstGeom>
          <a:ln>
            <a:noFill/>
          </a:ln>
        </p:spPr>
      </p:pic>
      <p:sp>
        <p:nvSpPr>
          <p:cNvPr id="5" name="สี่เหลี่ยมผืนผ้า 4"/>
          <p:cNvSpPr/>
          <p:nvPr/>
        </p:nvSpPr>
        <p:spPr>
          <a:xfrm>
            <a:off x="5231904" y="435108"/>
            <a:ext cx="11785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 smtClean="0">
                <a:solidFill>
                  <a:schemeClr val="bg1"/>
                </a:solidFill>
              </a:rPr>
              <a:t>อ้างอิง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407368" y="1412776"/>
            <a:ext cx="1159328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/>
              <a:t>กองบรรณาธิการ บริษัท โปรวิชั่น จำกัด. (2550). มือใหม่หัดใช้คอมพิวเตอร์ 2007 ฉบับสมบูรณ์.กรุงเทพฯ: โปรดักชั่น.</a:t>
            </a:r>
          </a:p>
          <a:p>
            <a:r>
              <a:rPr lang="th-TH" sz="1800" dirty="0"/>
              <a:t>คณาจารย์หมู่วิชาบริหารธุรกิจ สถานบันราชภัฏสวนดุสิต. (2554). ความรู้เบื้องต้นเกี่ยวกับการประกอบธุรกิจ. กรุงเทพฯ: ศูนย์หนังสือสถาบันราชภัฏสวนดุสิต.</a:t>
            </a:r>
          </a:p>
          <a:p>
            <a:r>
              <a:rPr lang="th-TH" sz="1800" dirty="0"/>
              <a:t>ณรงค์ศักดิ์ นพคุณ. (2543). คอมพิวเตอร์และอุปกรณ์. กรุงเทพฯ: สกายบุ๊กส์.</a:t>
            </a:r>
          </a:p>
          <a:p>
            <a:r>
              <a:rPr lang="th-TH" sz="1800" dirty="0"/>
              <a:t>ฝ่ายตำราวิชาการคอมพิวเตอร์. (2555). หนังสือเรียนรายวิชาเพิ่มเติมคอมพิวเตอรืเพื่องานอาชีพ. </a:t>
            </a:r>
          </a:p>
          <a:p>
            <a:r>
              <a:rPr lang="th-TH" sz="1800" dirty="0"/>
              <a:t> กรุงเทพฯ: ซีเอ็ดยูเคชั่น.</a:t>
            </a:r>
          </a:p>
          <a:p>
            <a:r>
              <a:rPr lang="th-TH" sz="1800" dirty="0"/>
              <a:t>พันจันทร์ ธนวัฒนเสถียร. (2548). ออกแบบและสร้างเว็บสวยด้วย </a:t>
            </a:r>
            <a:r>
              <a:rPr lang="en-US" sz="1800" dirty="0"/>
              <a:t>dreamweaver 8 </a:t>
            </a:r>
            <a:r>
              <a:rPr lang="th-TH" sz="1800" dirty="0"/>
              <a:t>ฉบับ สมบูรณ์.  </a:t>
            </a:r>
          </a:p>
          <a:p>
            <a:r>
              <a:rPr lang="th-TH" sz="1800" dirty="0"/>
              <a:t>เมืองพิมพ์: ซัคเซส มีเดีย.        </a:t>
            </a:r>
          </a:p>
          <a:p>
            <a:r>
              <a:rPr lang="th-TH" sz="1800" dirty="0"/>
              <a:t>_______. (2558). </a:t>
            </a:r>
            <a:r>
              <a:rPr lang="en-US" sz="1800" dirty="0"/>
              <a:t>Office 2016 </a:t>
            </a:r>
            <a:r>
              <a:rPr lang="th-TH" sz="1800" dirty="0"/>
              <a:t>ฉบับสมบูรณ์. เมืองพิมพ์: รีไวว่า.</a:t>
            </a:r>
          </a:p>
          <a:p>
            <a:r>
              <a:rPr lang="th-TH" sz="1800" dirty="0"/>
              <a:t>วศิน เพิ่มทรัพย์ และวิโรจน์ ชัยมูล. (2548). ความรู้เบื้องต้นเกี่ยวกับกับคอมพิวเตอร์และเทคโนโลยีสารสนเทศ. กรุงเทพฯ: โปรวิชั่น.</a:t>
            </a:r>
          </a:p>
          <a:p>
            <a:r>
              <a:rPr lang="th-TH" sz="1800" dirty="0"/>
              <a:t>ศรีไพร ศักดิ์รุ่งพงศากุล. (2547). เทคโนโลยีคอมพิวเตอร์และสารสนเทศ. กรุงเทพฯ: ซีเอ็ดยูเคชั่น.</a:t>
            </a:r>
          </a:p>
          <a:p>
            <a:r>
              <a:rPr lang="th-TH" sz="1800" dirty="0"/>
              <a:t>สุภาวดี หอพัฒนโศภิษฐ์. (2546). เรียนรู้การใช้งาน </a:t>
            </a:r>
            <a:r>
              <a:rPr lang="en-US" sz="1800" dirty="0"/>
              <a:t>Microsoft Access </a:t>
            </a:r>
            <a:r>
              <a:rPr lang="th-TH" sz="1800" dirty="0"/>
              <a:t>ล่าสุด. กรุงเทพฯ:          ประพันธ์สาส์น.</a:t>
            </a:r>
          </a:p>
          <a:p>
            <a:r>
              <a:rPr lang="th-TH" sz="1800" dirty="0"/>
              <a:t>อนรรฆงค์. (2548). ออกแบบเว็บไซต์ฉบับก้าวสู่อาเซียน </a:t>
            </a:r>
            <a:r>
              <a:rPr lang="en-US" sz="1800" dirty="0"/>
              <a:t>dreamweaver 8. </a:t>
            </a:r>
            <a:r>
              <a:rPr lang="th-TH" sz="1800" dirty="0"/>
              <a:t>กรุงเทพฯ: เสริมวิทย์ อินฟอร์เมชั่น เทคโนโลยี.</a:t>
            </a:r>
          </a:p>
          <a:p>
            <a:r>
              <a:rPr lang="th-TH" sz="1800" dirty="0"/>
              <a:t>อนิรุทธิ์ รัชตะวราห์วศิน เพิ่มทรัพย์, พร้อมเลิศ หล่อวิจิตร และภาสกร พาเจริญ. (2546). คู่มือช่างคอมพิวเตอร์ฉบับสมบูรณ์. กรุงเทพฯ: โปรวิชั่น ยูเคชั่น.</a:t>
            </a:r>
          </a:p>
          <a:p>
            <a:r>
              <a:rPr lang="th-TH" sz="1800" dirty="0"/>
              <a:t>อัมรินทร์ เพ็ชรกุล. (2550). คู่มือช่างคอมพ์ 2008. กรุงเทพฯ: ซัคเซส มีเดีย.</a:t>
            </a:r>
          </a:p>
          <a:p>
            <a:r>
              <a:rPr lang="th-TH" sz="1800" dirty="0"/>
              <a:t>อาทิมา แป้นธัญญานนท์. (2545). ระบบสำนักงานอัตโนมัติ. กรุงเทพฯ : แม็ค.</a:t>
            </a:r>
          </a:p>
          <a:p>
            <a:r>
              <a:rPr lang="th-TH" sz="1800" dirty="0"/>
              <a:t>โอภาส เอี่ยมสิริวงศ์. (2547). วิทยาการคอมพิวเตอร์และเทคโนโลยีสารสนเทศ. กรุงเทพฯ: ซีเอ็ดยูเคชั่น.</a:t>
            </a:r>
          </a:p>
          <a:p>
            <a:r>
              <a:rPr lang="th-TH" sz="1800" dirty="0"/>
              <a:t>โอเลียรี่, ทิมโมธี เจย์ และโอเลียรี่, ลินดา แอล. (2550). คอมพิวเตอร์และเทคโนโลยีสารสนเทศสมัยใหม่. กรุงเทพฯ: แมคกรอ-ฮิล.</a:t>
            </a:r>
          </a:p>
          <a:p>
            <a:r>
              <a:rPr lang="en-US" sz="1800" dirty="0"/>
              <a:t>pixabay.com. (2560). </a:t>
            </a:r>
            <a:r>
              <a:rPr lang="th-TH" sz="1800" dirty="0"/>
              <a:t>เว็บไซต์ภาพประกอบเนื้อหาที่สวยงาม. ค้นเมื่อ 3 ธันวาคม 2560, จาก </a:t>
            </a:r>
            <a:r>
              <a:rPr lang="en-US" sz="1800" dirty="0"/>
              <a:t>https://pixabay.com.</a:t>
            </a:r>
          </a:p>
          <a:p>
            <a:r>
              <a:rPr lang="en-US" sz="1800" dirty="0" smtClean="0"/>
              <a:t>shutterstock.com</a:t>
            </a:r>
            <a:r>
              <a:rPr lang="en-US" sz="1800" dirty="0"/>
              <a:t>. (2561). </a:t>
            </a:r>
            <a:r>
              <a:rPr lang="th-TH" sz="1800" dirty="0"/>
              <a:t>เว็บไซต์ภาพประกอบเนื้อหาที่สวยงาม. ค้นเมื่อ 13 มกราคม 2561, จาก </a:t>
            </a:r>
            <a:r>
              <a:rPr lang="en-US" sz="1800" dirty="0"/>
              <a:t>https:// shutterstock.com</a:t>
            </a:r>
            <a:r>
              <a:rPr lang="en-US" sz="1800" dirty="0" smtClean="0"/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1336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2855641" y="1988841"/>
            <a:ext cx="6218369" cy="3898090"/>
            <a:chOff x="4654077" y="1268760"/>
            <a:chExt cx="6218368" cy="3898089"/>
          </a:xfrm>
        </p:grpSpPr>
        <p:pic>
          <p:nvPicPr>
            <p:cNvPr id="5" name="รูปภาพ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00" t="4465" r="23513" b="18141"/>
            <a:stretch/>
          </p:blipFill>
          <p:spPr>
            <a:xfrm>
              <a:off x="6600056" y="1268760"/>
              <a:ext cx="2326412" cy="2880320"/>
            </a:xfrm>
            <a:prstGeom prst="rect">
              <a:avLst/>
            </a:prstGeom>
            <a:ln>
              <a:noFill/>
            </a:ln>
          </p:spPr>
        </p:pic>
        <p:sp>
          <p:nvSpPr>
            <p:cNvPr id="6" name="TextBox 8"/>
            <p:cNvSpPr txBox="1"/>
            <p:nvPr/>
          </p:nvSpPr>
          <p:spPr>
            <a:xfrm>
              <a:off x="4654077" y="4151186"/>
              <a:ext cx="621836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6000" b="1" dirty="0">
                  <a:solidFill>
                    <a:srgbClr val="373D57"/>
                  </a:solidFill>
                  <a:latin typeface="+mj-lt"/>
                </a:rPr>
                <a:t>มหาวิทยาลัยราชภัฏนครปฐม</a:t>
              </a:r>
              <a:endParaRPr lang="en-US" sz="6000" b="1" dirty="0">
                <a:solidFill>
                  <a:srgbClr val="373D57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586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9678" y="6043556"/>
            <a:ext cx="2012259" cy="504056"/>
          </a:xfrm>
        </p:spPr>
        <p:txBody>
          <a:bodyPr>
            <a:noAutofit/>
          </a:bodyPr>
          <a:lstStyle/>
          <a:p>
            <a:r>
              <a:rPr lang="th-TH" sz="3600" b="1" dirty="0" smtClean="0">
                <a:solidFill>
                  <a:schemeClr val="tx1"/>
                </a:solidFill>
                <a:latin typeface="+mj-lt"/>
              </a:rPr>
              <a:t>กสมล ชนะสุข</a:t>
            </a:r>
            <a:endParaRPr lang="th-TH" sz="36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0" t="4465" r="23513" b="18141"/>
          <a:stretch/>
        </p:blipFill>
        <p:spPr>
          <a:xfrm>
            <a:off x="1199457" y="28071"/>
            <a:ext cx="974804" cy="1206900"/>
          </a:xfrm>
          <a:prstGeom prst="rect">
            <a:avLst/>
          </a:prstGeom>
          <a:ln>
            <a:noFill/>
          </a:ln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479375" y="6309320"/>
            <a:ext cx="2467621" cy="5040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KASAMOL CHANASUK</a:t>
            </a:r>
            <a:endParaRPr lang="th-TH" sz="2400" b="1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รูปภาพ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274" b="9866"/>
          <a:stretch/>
        </p:blipFill>
        <p:spPr bwMode="auto">
          <a:xfrm>
            <a:off x="912770" y="5517232"/>
            <a:ext cx="1600829" cy="7560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3923419" y="865699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7200" b="1" dirty="0"/>
              <a:t>กฎ</a:t>
            </a:r>
            <a:r>
              <a:rPr lang="th-TH" sz="7200" b="1" dirty="0" smtClean="0"/>
              <a:t>หมายคอมพิวเตอร์</a:t>
            </a:r>
            <a:endParaRPr lang="en-US" sz="7200" dirty="0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6997923" y="2817354"/>
            <a:ext cx="996534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b="1" dirty="0" smtClean="0">
                <a:solidFill>
                  <a:srgbClr val="FF0000"/>
                </a:solidFill>
              </a:rPr>
              <a:t>2</a:t>
            </a:r>
            <a:endParaRPr lang="en-US" sz="11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10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96" y="-99392"/>
            <a:ext cx="3228311" cy="1087613"/>
          </a:xfrm>
          <a:prstGeom prst="rect">
            <a:avLst/>
          </a:prstGeom>
          <a:ln>
            <a:noFill/>
          </a:ln>
        </p:spPr>
      </p:pic>
      <p:sp>
        <p:nvSpPr>
          <p:cNvPr id="22" name="สี่เหลี่ยมผืนผ้า 21"/>
          <p:cNvSpPr/>
          <p:nvPr/>
        </p:nvSpPr>
        <p:spPr>
          <a:xfrm>
            <a:off x="5568605" y="188002"/>
            <a:ext cx="1032655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>
              <a:lnSpc>
                <a:spcPct val="115000"/>
              </a:lnSpc>
              <a:spcAft>
                <a:spcPts val="0"/>
              </a:spcAft>
            </a:pPr>
            <a:r>
              <a:rPr lang="th-TH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 New" panose="020B0500040200020003" pitchFamily="34" charset="-34"/>
              </a:rPr>
              <a:t>บทนำ</a:t>
            </a:r>
            <a:endParaRPr lang="en-US" sz="4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79377" y="1844824"/>
            <a:ext cx="712879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dirty="0" smtClean="0"/>
              <a:t>      การ</a:t>
            </a:r>
            <a:r>
              <a:rPr lang="th-TH" dirty="0"/>
              <a:t>อยู่ร่วมกันใน</a:t>
            </a:r>
            <a:r>
              <a:rPr lang="th-TH" dirty="0" smtClean="0"/>
              <a:t>สังคมถือเป็นพื้นฐานหลัก บทบาทในชีวิตประจำของมนุษย์คือการดำเดินชีวิต ดำรงอยู่ และทำกิจกรรมร่วมกัน กฎเกณฑ์ มารยาท กติกา ในการอยู่ร่วมกันจึงมีความสำคัญ เนื่องด้วยวัฒนธรรมที่เปลี่ยนแปลง เทคโนโลยีที่เปลี่ยนไปจากความทันสมัน การรับรู้ ทำให้เกิดสิ่งใหม่ ๆ ภายใต้เทคโนโลยี คงปฏิเสธไม่ได้ว่าเทคโนโลยีสำคัญในชีวิตประจำวัน แต่ทำอย่างไรจึงสามารถควบคุมสิ่งที่อาจเกิดขึ้นโดยไม่พึงประสงค์หรือเกิดการกระทำความผิดนั่นเอง ดังนั้นคงหนีไม่พ้นกับ กฎหมาย กฎกติกา ที่เราเรียกว่า กฎหมายคอมพิวเตรอร์</a:t>
            </a:r>
          </a:p>
          <a:p>
            <a:endParaRPr lang="th-TH" dirty="0"/>
          </a:p>
        </p:txBody>
      </p:sp>
      <p:pic>
        <p:nvPicPr>
          <p:cNvPr id="27" name="Picture 2" descr="Scales, Balance, Symbol, Justice, Court, Leg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1837897"/>
            <a:ext cx="3453084" cy="345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สี่เหลี่ยมผืนผ้า 5"/>
          <p:cNvSpPr/>
          <p:nvPr/>
        </p:nvSpPr>
        <p:spPr>
          <a:xfrm>
            <a:off x="-10941" y="6652772"/>
            <a:ext cx="11128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https://pixabay.com</a:t>
            </a:r>
            <a:endParaRPr lang="th-TH" sz="1200" dirty="0"/>
          </a:p>
        </p:txBody>
      </p:sp>
    </p:spTree>
    <p:extLst>
      <p:ext uri="{BB962C8B-B14F-4D97-AF65-F5344CB8AC3E}">
        <p14:creationId xmlns:p14="http://schemas.microsoft.com/office/powerpoint/2010/main" val="20501079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96" y="-99392"/>
            <a:ext cx="3228311" cy="1087613"/>
          </a:xfrm>
          <a:prstGeom prst="rect">
            <a:avLst/>
          </a:prstGeom>
          <a:ln>
            <a:noFill/>
          </a:ln>
        </p:spPr>
      </p:pic>
      <p:sp>
        <p:nvSpPr>
          <p:cNvPr id="22" name="สี่เหลี่ยมผืนผ้า 21"/>
          <p:cNvSpPr/>
          <p:nvPr/>
        </p:nvSpPr>
        <p:spPr>
          <a:xfrm>
            <a:off x="4674934" y="188002"/>
            <a:ext cx="2820003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>
              <a:lnSpc>
                <a:spcPct val="115000"/>
              </a:lnSpc>
              <a:spcAft>
                <a:spcPts val="0"/>
              </a:spcAft>
            </a:pPr>
            <a:r>
              <a:rPr lang="th-TH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 New" panose="020B0500040200020003" pitchFamily="34" charset="-34"/>
              </a:rPr>
              <a:t>การเรียนประจำบท</a:t>
            </a:r>
            <a:endParaRPr lang="en-US" sz="4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graphicFrame>
        <p:nvGraphicFramePr>
          <p:cNvPr id="4" name="ไดอะแกรม 3"/>
          <p:cNvGraphicFramePr/>
          <p:nvPr>
            <p:extLst>
              <p:ext uri="{D42A27DB-BD31-4B8C-83A1-F6EECF244321}">
                <p14:modId xmlns:p14="http://schemas.microsoft.com/office/powerpoint/2010/main" val="456618518"/>
              </p:ext>
            </p:extLst>
          </p:nvPr>
        </p:nvGraphicFramePr>
        <p:xfrm>
          <a:off x="407368" y="1340768"/>
          <a:ext cx="885698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91841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aw, World, Legal, Symbol, Global, Justice, Glo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993" y="3311287"/>
            <a:ext cx="4486934" cy="299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96" y="-99392"/>
            <a:ext cx="3228311" cy="1087613"/>
          </a:xfrm>
          <a:prstGeom prst="rect">
            <a:avLst/>
          </a:prstGeom>
          <a:ln>
            <a:noFill/>
          </a:ln>
        </p:spPr>
      </p:pic>
      <p:sp>
        <p:nvSpPr>
          <p:cNvPr id="5" name="สี่เหลี่ยมผืนผ้า 4"/>
          <p:cNvSpPr/>
          <p:nvPr/>
        </p:nvSpPr>
        <p:spPr>
          <a:xfrm>
            <a:off x="5378648" y="188002"/>
            <a:ext cx="1412566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>
              <a:lnSpc>
                <a:spcPct val="115000"/>
              </a:lnSpc>
              <a:spcAft>
                <a:spcPts val="0"/>
              </a:spcAft>
            </a:pPr>
            <a:r>
              <a:rPr lang="th-TH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 New" panose="020B0500040200020003" pitchFamily="34" charset="-34"/>
              </a:rPr>
              <a:t>กฏหมาย</a:t>
            </a:r>
            <a:endParaRPr lang="en-US" sz="4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89135" y="1412776"/>
            <a:ext cx="89752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dirty="0" smtClean="0"/>
              <a:t>       กฎหมาย </a:t>
            </a:r>
            <a:r>
              <a:rPr lang="th-TH" dirty="0"/>
              <a:t>ตามพจนานุกรมฉบับราชบัณฑิตยสถาน พ.ศ. </a:t>
            </a:r>
            <a:r>
              <a:rPr lang="th-TH" dirty="0" smtClean="0"/>
              <a:t>2542 </a:t>
            </a:r>
            <a:r>
              <a:rPr lang="th-TH" dirty="0"/>
              <a:t>นั้น หมายถึง กฎที่สถาบันหรือผู้มีอำนาจสูงสุดในรัฐตราขึ้น หรือที่เกิดขึ้นจากจารีตประเพณีอันเป็นที่ยอมรับนับถือ เพื่อใช้ในการบริหารประเทศ เพื่อใช้บังคับบุคคลให้ปฏิบัติตาม หรือเพื่อกำหนดระเบียบแห่งความสัมพันธ์ระหว่างบุคคลหรือระหว่างบุคคลกับรัฐ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0" y="6661162"/>
            <a:ext cx="32156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200" dirty="0"/>
              <a:t>ราชบัณฑิตยสถาน. (2546). พจนานุกรม ฉบับราชบัณฑิตยสถาน พ.ศ. 2542.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48793" y="4606876"/>
            <a:ext cx="1963999" cy="400110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h-TH" altLang="th-TH" sz="2000" b="1" dirty="0">
                <a:latin typeface="JasmineUPC" panose="02020603050405020304" pitchFamily="18" charset="-34"/>
              </a:rPr>
              <a:t>กฎหมายลายลักษณ์อักษร</a:t>
            </a: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634163" y="5068797"/>
            <a:ext cx="2390398" cy="400110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h-TH" altLang="th-TH" sz="2000" b="1" dirty="0">
                <a:latin typeface="JasmineUPC" panose="02020603050405020304" pitchFamily="18" charset="-34"/>
              </a:rPr>
              <a:t>จารีต</a:t>
            </a:r>
            <a:r>
              <a:rPr lang="th-TH" altLang="th-TH" sz="2000" b="1" dirty="0" smtClean="0">
                <a:latin typeface="JasmineUPC" panose="02020603050405020304" pitchFamily="18" charset="-34"/>
              </a:rPr>
              <a:t>ประเพณี วัฒนธรรมพื้นถิ่น</a:t>
            </a:r>
            <a:endParaRPr lang="th-TH" altLang="th-TH" sz="2000" b="1" dirty="0">
              <a:latin typeface="JasmineUPC" panose="02020603050405020304" pitchFamily="18" charset="-34"/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639066" y="5544942"/>
            <a:ext cx="1503938" cy="400110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h-TH" altLang="th-TH" sz="2000" b="1" dirty="0">
                <a:latin typeface="JasmineUPC" panose="02020603050405020304" pitchFamily="18" charset="-34"/>
              </a:rPr>
              <a:t>หลักกฎหมายทั่วไป</a:t>
            </a: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623393" y="3597583"/>
            <a:ext cx="2173993" cy="523220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h-TH" altLang="th-TH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ที่มาของกฎหมาย</a:t>
            </a:r>
            <a:endParaRPr lang="th-TH" dirty="0"/>
          </a:p>
        </p:txBody>
      </p:sp>
      <p:cxnSp>
        <p:nvCxnSpPr>
          <p:cNvPr id="20" name="ลูกศรเชื่อมต่อแบบตรง 19"/>
          <p:cNvCxnSpPr/>
          <p:nvPr/>
        </p:nvCxnSpPr>
        <p:spPr>
          <a:xfrm flipH="1">
            <a:off x="623392" y="4131159"/>
            <a:ext cx="1" cy="3689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สี่เหลี่ยมผืนผ้า 23"/>
          <p:cNvSpPr/>
          <p:nvPr/>
        </p:nvSpPr>
        <p:spPr>
          <a:xfrm>
            <a:off x="5607454" y="4599057"/>
            <a:ext cx="3728906" cy="16312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rgbClr val="333333"/>
                </a:solidFill>
                <a:latin typeface="Kunlasatri"/>
              </a:rPr>
              <a:t>1</a:t>
            </a:r>
            <a:r>
              <a:rPr lang="th-TH" sz="2000" b="1" dirty="0">
                <a:solidFill>
                  <a:srgbClr val="333333"/>
                </a:solidFill>
                <a:latin typeface="Kunlasatri"/>
              </a:rPr>
              <a:t>. กฎหมายต้องเป็นคำสั่ง </a:t>
            </a:r>
          </a:p>
          <a:p>
            <a:r>
              <a:rPr lang="th-TH" sz="2000" b="1" dirty="0">
                <a:solidFill>
                  <a:srgbClr val="333333"/>
                </a:solidFill>
                <a:latin typeface="Kunlasatri"/>
              </a:rPr>
              <a:t>2. กฎหมายถูกกำหนดขึ้นโดยผู้มีอำนาจในสังคม </a:t>
            </a:r>
          </a:p>
          <a:p>
            <a:r>
              <a:rPr lang="th-TH" sz="2000" b="1" dirty="0">
                <a:solidFill>
                  <a:srgbClr val="333333"/>
                </a:solidFill>
                <a:latin typeface="Kunlasatri"/>
              </a:rPr>
              <a:t>3. กฎหมายใช้บังคับและเป็นที่ทราบแก่คนทั่วไป </a:t>
            </a:r>
          </a:p>
          <a:p>
            <a:r>
              <a:rPr lang="th-TH" sz="2000" b="1" dirty="0">
                <a:solidFill>
                  <a:srgbClr val="333333"/>
                </a:solidFill>
                <a:latin typeface="Kunlasatri"/>
              </a:rPr>
              <a:t>4. กฎหมายต้องมีสภาพบังคับแก่ผู้ฝ่าฝืน</a:t>
            </a:r>
          </a:p>
          <a:p>
            <a:endParaRPr lang="th-TH" sz="2000" b="1" i="0" dirty="0">
              <a:solidFill>
                <a:srgbClr val="333333"/>
              </a:solidFill>
              <a:effectLst/>
              <a:latin typeface="Kunlasatri"/>
            </a:endParaRPr>
          </a:p>
        </p:txBody>
      </p:sp>
      <p:sp>
        <p:nvSpPr>
          <p:cNvPr id="26" name="สี่เหลี่ยมผืนผ้า 25"/>
          <p:cNvSpPr/>
          <p:nvPr/>
        </p:nvSpPr>
        <p:spPr>
          <a:xfrm>
            <a:off x="5607454" y="3625860"/>
            <a:ext cx="3728906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th-TH" b="1" dirty="0"/>
              <a:t>กฎหมายโดยทั่วไปจะมีอยู่ 4 ประการ</a:t>
            </a:r>
          </a:p>
        </p:txBody>
      </p:sp>
      <p:cxnSp>
        <p:nvCxnSpPr>
          <p:cNvPr id="27" name="ลูกศรเชื่อมต่อแบบตรง 26"/>
          <p:cNvCxnSpPr/>
          <p:nvPr/>
        </p:nvCxnSpPr>
        <p:spPr>
          <a:xfrm flipH="1">
            <a:off x="5607454" y="4177357"/>
            <a:ext cx="1" cy="3689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966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96" y="-99392"/>
            <a:ext cx="3228311" cy="1087613"/>
          </a:xfrm>
          <a:prstGeom prst="rect">
            <a:avLst/>
          </a:prstGeom>
          <a:ln>
            <a:noFill/>
          </a:ln>
        </p:spPr>
      </p:pic>
      <p:sp>
        <p:nvSpPr>
          <p:cNvPr id="12" name="สี่เหลี่ยมผืนผ้า 11"/>
          <p:cNvSpPr/>
          <p:nvPr/>
        </p:nvSpPr>
        <p:spPr>
          <a:xfrm>
            <a:off x="3289943" y="188002"/>
            <a:ext cx="5589992" cy="7771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>
              <a:lnSpc>
                <a:spcPct val="115000"/>
              </a:lnSpc>
              <a:spcAft>
                <a:spcPts val="0"/>
              </a:spcAft>
            </a:pPr>
            <a:r>
              <a:rPr lang="th-TH" sz="40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การกระทำความผิดเกี่ยวกับคอมพิวเตอร์</a:t>
            </a:r>
            <a:endParaRPr lang="en-US" sz="4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79376" y="1556792"/>
            <a:ext cx="88569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dirty="0" smtClean="0">
                <a:solidFill>
                  <a:srgbClr val="000000"/>
                </a:solidFill>
                <a:ea typeface="Times New Roman" panose="02020603050405020304" pitchFamily="18" charset="0"/>
                <a:cs typeface="TH SarabunPSK" panose="020B0500040200020003" pitchFamily="34" charset="-34"/>
              </a:rPr>
              <a:t>	การ</a:t>
            </a:r>
            <a:r>
              <a:rPr lang="th-TH" dirty="0">
                <a:solidFill>
                  <a:srgbClr val="000000"/>
                </a:solidFill>
                <a:ea typeface="Times New Roman" panose="02020603050405020304" pitchFamily="18" charset="0"/>
                <a:cs typeface="TH SarabunPSK" panose="020B0500040200020003" pitchFamily="34" charset="-34"/>
              </a:rPr>
              <a:t>กระทำความผิดเกี่ยวกับคอมพิวเตอร์เป็นการกระทำความผิดที่ควรศึกษาเพื่อการใช้งานที่ปลอดภัยและต้องตระหนักให้มากในปัจจุบันอันเป็นผลมาจากความไม่รู้จึงทำให้เกิดความผิดโดยไม่รู้ตัวซึ่งมีอยู่มากมายการกระทำความผิดเกี่ยวกับคอมพิวเตอร์สามารถแบ่งออกได้เป็น </a:t>
            </a:r>
            <a:r>
              <a:rPr lang="en-US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</a:rPr>
              <a:t>3 </a:t>
            </a:r>
            <a:r>
              <a:rPr lang="th-TH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</a:rPr>
              <a:t>ลักษณะ จำแนกตามวัตถุหรือระบบที่ถูกกระทำ </a:t>
            </a:r>
            <a:endParaRPr lang="th-TH" dirty="0"/>
          </a:p>
        </p:txBody>
      </p:sp>
      <p:graphicFrame>
        <p:nvGraphicFramePr>
          <p:cNvPr id="9" name="ไดอะแกรม 8"/>
          <p:cNvGraphicFramePr/>
          <p:nvPr>
            <p:extLst>
              <p:ext uri="{D42A27DB-BD31-4B8C-83A1-F6EECF244321}">
                <p14:modId xmlns:p14="http://schemas.microsoft.com/office/powerpoint/2010/main" val="1820150244"/>
              </p:ext>
            </p:extLst>
          </p:nvPr>
        </p:nvGraphicFramePr>
        <p:xfrm>
          <a:off x="1847528" y="3573016"/>
          <a:ext cx="6480720" cy="2637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สี่เหลี่ยมผืนผ้า 9"/>
          <p:cNvSpPr/>
          <p:nvPr/>
        </p:nvSpPr>
        <p:spPr>
          <a:xfrm>
            <a:off x="-10941" y="6652772"/>
            <a:ext cx="11128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https://pixabay.com</a:t>
            </a:r>
            <a:endParaRPr lang="th-TH" sz="1200" dirty="0"/>
          </a:p>
        </p:txBody>
      </p:sp>
    </p:spTree>
    <p:extLst>
      <p:ext uri="{BB962C8B-B14F-4D97-AF65-F5344CB8AC3E}">
        <p14:creationId xmlns:p14="http://schemas.microsoft.com/office/powerpoint/2010/main" val="75950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96" y="-99392"/>
            <a:ext cx="3228311" cy="1087613"/>
          </a:xfrm>
          <a:prstGeom prst="rect">
            <a:avLst/>
          </a:prstGeom>
          <a:ln>
            <a:noFill/>
          </a:ln>
        </p:spPr>
      </p:pic>
      <p:sp>
        <p:nvSpPr>
          <p:cNvPr id="12" name="สี่เหลี่ยมผืนผ้า 11"/>
          <p:cNvSpPr/>
          <p:nvPr/>
        </p:nvSpPr>
        <p:spPr>
          <a:xfrm>
            <a:off x="3289943" y="188002"/>
            <a:ext cx="5589992" cy="7771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>
              <a:lnSpc>
                <a:spcPct val="115000"/>
              </a:lnSpc>
              <a:spcAft>
                <a:spcPts val="0"/>
              </a:spcAft>
            </a:pPr>
            <a:r>
              <a:rPr lang="th-TH" sz="40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การกระทำความผิดเกี่ยวกับคอมพิวเตอร์</a:t>
            </a:r>
            <a:endParaRPr lang="en-US" sz="4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79376" y="1556792"/>
            <a:ext cx="88569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dirty="0">
                <a:solidFill>
                  <a:srgbClr val="000000"/>
                </a:solidFill>
                <a:ea typeface="Times New Roman" panose="02020603050405020304" pitchFamily="18" charset="0"/>
                <a:cs typeface="TH SarabunPSK" panose="020B0500040200020003" pitchFamily="34" charset="-34"/>
              </a:rPr>
              <a:t>	การกระทำความผิดเกี่ยวกับคอมพิวเตอร์ไม่ว่าจะกระทำความผิดด้วยประการใดก็ตามล้วนแล้วแต่นำมาซึ่งผลเสียหายไม่ว่าจะเกิดกับใครก็ตามโดยส่วนใหญ่แล้วการกระทำความผิดอาจเกิดได้หลายวิธีด้วยกัน</a:t>
            </a:r>
            <a:endParaRPr lang="th-TH" dirty="0"/>
          </a:p>
        </p:txBody>
      </p:sp>
      <p:graphicFrame>
        <p:nvGraphicFramePr>
          <p:cNvPr id="9" name="ไดอะแกรม 8"/>
          <p:cNvGraphicFramePr/>
          <p:nvPr>
            <p:extLst>
              <p:ext uri="{D42A27DB-BD31-4B8C-83A1-F6EECF244321}">
                <p14:modId xmlns:p14="http://schemas.microsoft.com/office/powerpoint/2010/main" val="2295496370"/>
              </p:ext>
            </p:extLst>
          </p:nvPr>
        </p:nvGraphicFramePr>
        <p:xfrm>
          <a:off x="1847528" y="3573016"/>
          <a:ext cx="6480720" cy="2637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สี่เหลี่ยมผืนผ้า 5"/>
          <p:cNvSpPr/>
          <p:nvPr/>
        </p:nvSpPr>
        <p:spPr>
          <a:xfrm>
            <a:off x="-10941" y="6652772"/>
            <a:ext cx="11128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https://pixabay.com</a:t>
            </a:r>
            <a:endParaRPr lang="th-TH" sz="1200" dirty="0"/>
          </a:p>
        </p:txBody>
      </p:sp>
    </p:spTree>
    <p:extLst>
      <p:ext uri="{BB962C8B-B14F-4D97-AF65-F5344CB8AC3E}">
        <p14:creationId xmlns:p14="http://schemas.microsoft.com/office/powerpoint/2010/main" val="244886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96" y="-99392"/>
            <a:ext cx="3228311" cy="1087613"/>
          </a:xfrm>
          <a:prstGeom prst="rect">
            <a:avLst/>
          </a:prstGeom>
          <a:ln>
            <a:noFill/>
          </a:ln>
        </p:spPr>
      </p:pic>
      <p:sp>
        <p:nvSpPr>
          <p:cNvPr id="3" name="สี่เหลี่ยมผืนผ้า 2"/>
          <p:cNvSpPr/>
          <p:nvPr/>
        </p:nvSpPr>
        <p:spPr>
          <a:xfrm>
            <a:off x="2538616" y="556577"/>
            <a:ext cx="6931706" cy="640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>
              <a:lnSpc>
                <a:spcPct val="115000"/>
              </a:lnSpc>
              <a:spcAft>
                <a:spcPts val="0"/>
              </a:spcAft>
            </a:pPr>
            <a:r>
              <a:rPr lang="th-TH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พระราชบัญญัติการกระทำความผิดทางคอมพิวเตอร์ พ.ศ. 2550</a:t>
            </a:r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-10941" y="6652772"/>
            <a:ext cx="11128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https://pixabay.com</a:t>
            </a:r>
            <a:endParaRPr lang="th-TH" sz="1200" dirty="0"/>
          </a:p>
        </p:txBody>
      </p:sp>
      <p:grpSp>
        <p:nvGrpSpPr>
          <p:cNvPr id="10" name="กลุ่ม 9"/>
          <p:cNvGrpSpPr/>
          <p:nvPr/>
        </p:nvGrpSpPr>
        <p:grpSpPr>
          <a:xfrm>
            <a:off x="3092438" y="1289708"/>
            <a:ext cx="3384376" cy="2880320"/>
            <a:chOff x="767408" y="2348880"/>
            <a:chExt cx="3384376" cy="2880320"/>
          </a:xfrm>
        </p:grpSpPr>
        <p:pic>
          <p:nvPicPr>
            <p:cNvPr id="3074" name="Picture 2" descr="Computer, Notebook, Informatics, Mobile, Technology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566" b="88061" l="17675" r="66047">
                          <a14:foregroundMark x1="36563" y1="31528" x2="40521" y2="72222"/>
                          <a14:foregroundMark x1="28854" y1="37917" x2="30104" y2="54861"/>
                          <a14:foregroundMark x1="30104" y1="54861" x2="43021" y2="55556"/>
                          <a14:foregroundMark x1="32396" y1="33889" x2="53750" y2="34722"/>
                          <a14:foregroundMark x1="55313" y1="36528" x2="55625" y2="44861"/>
                          <a14:foregroundMark x1="55625" y1="46528" x2="55208" y2="53333"/>
                          <a14:foregroundMark x1="55208" y1="54028" x2="52083" y2="56111"/>
                          <a14:foregroundMark x1="44167" y1="55972" x2="50833" y2="55972"/>
                          <a14:foregroundMark x1="31771" y1="61250" x2="33021" y2="67778"/>
                          <a14:foregroundMark x1="25208" y1="70556" x2="57188" y2="69583"/>
                          <a14:foregroundMark x1="58542" y1="69167" x2="56563" y2="60417"/>
                          <a14:foregroundMark x1="56250" y1="60417" x2="28854" y2="59722"/>
                          <a14:foregroundMark x1="28854" y1="59722" x2="23125" y2="69306"/>
                          <a14:foregroundMark x1="33021" y1="66111" x2="57083" y2="65000"/>
                          <a14:foregroundMark x1="48438" y1="73194" x2="39583" y2="72500"/>
                          <a14:backgroundMark x1="16458" y1="33889" x2="68021" y2="29583"/>
                          <a14:backgroundMark x1="58229" y1="29167" x2="62604" y2="88056"/>
                          <a14:backgroundMark x1="26667" y1="31250" x2="26771" y2="56944"/>
                          <a14:backgroundMark x1="28229" y1="57361" x2="55833" y2="58056"/>
                          <a14:backgroundMark x1="27917" y1="52500" x2="17083" y2="84028"/>
                          <a14:backgroundMark x1="22188" y1="73611" x2="62292" y2="81806"/>
                          <a14:backgroundMark x1="38438" y1="58056" x2="39271" y2="58472"/>
                          <a14:backgroundMark x1="49271" y1="73750" x2="43854" y2="74028"/>
                          <a14:backgroundMark x1="35104" y1="31944" x2="36875" y2="31667"/>
                          <a14:backgroundMark x1="49063" y1="73333" x2="42292" y2="7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95" t="30115" r="38675" b="25710"/>
            <a:stretch/>
          </p:blipFill>
          <p:spPr bwMode="auto">
            <a:xfrm>
              <a:off x="767408" y="2348880"/>
              <a:ext cx="3384376" cy="2880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สี่เหลี่ยมผืนผ้ามุมมน 5"/>
            <p:cNvSpPr/>
            <p:nvPr/>
          </p:nvSpPr>
          <p:spPr>
            <a:xfrm>
              <a:off x="1516649" y="2780928"/>
              <a:ext cx="2016224" cy="108012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พ.ร.บ. </a:t>
              </a:r>
            </a:p>
            <a:p>
              <a:pPr algn="ctr"/>
              <a:r>
                <a:rPr lang="th-TH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คอมพิวเตอร์ </a:t>
              </a:r>
              <a:r>
                <a:rPr lang="en-US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2550</a:t>
              </a:r>
              <a:endParaRPr lang="th-TH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aphicFrame>
        <p:nvGraphicFramePr>
          <p:cNvPr id="7" name="ไดอะแกรม 6"/>
          <p:cNvGraphicFramePr/>
          <p:nvPr>
            <p:extLst>
              <p:ext uri="{D42A27DB-BD31-4B8C-83A1-F6EECF244321}">
                <p14:modId xmlns:p14="http://schemas.microsoft.com/office/powerpoint/2010/main" val="4090366554"/>
              </p:ext>
            </p:extLst>
          </p:nvPr>
        </p:nvGraphicFramePr>
        <p:xfrm>
          <a:off x="645735" y="4303478"/>
          <a:ext cx="8408111" cy="2349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20341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96" y="-99392"/>
            <a:ext cx="3228311" cy="1087613"/>
          </a:xfrm>
          <a:prstGeom prst="rect">
            <a:avLst/>
          </a:prstGeom>
          <a:ln>
            <a:noFill/>
          </a:ln>
        </p:spPr>
      </p:pic>
      <p:sp>
        <p:nvSpPr>
          <p:cNvPr id="3" name="สี่เหลี่ยมผืนผ้า 2"/>
          <p:cNvSpPr/>
          <p:nvPr/>
        </p:nvSpPr>
        <p:spPr>
          <a:xfrm>
            <a:off x="2538616" y="556577"/>
            <a:ext cx="6931706" cy="640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>
              <a:lnSpc>
                <a:spcPct val="115000"/>
              </a:lnSpc>
              <a:spcAft>
                <a:spcPts val="0"/>
              </a:spcAft>
            </a:pPr>
            <a:r>
              <a:rPr lang="th-TH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พระราชบัญญัติการกระทำความผิดทางคอมพิวเตอร์ พ.ศ. 2550</a:t>
            </a:r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-10941" y="6652772"/>
            <a:ext cx="11128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https://pixabay.com</a:t>
            </a:r>
            <a:endParaRPr lang="th-TH" sz="1200" dirty="0"/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73116" y="3140968"/>
            <a:ext cx="3070556" cy="11521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หมวดที่ </a:t>
            </a:r>
            <a:r>
              <a:rPr lang="en-US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th-TH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br>
              <a:rPr lang="th-TH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th-TH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ความผิดเกี่ยวกับคอมพิวเตอร์</a:t>
            </a:r>
            <a:endParaRPr lang="th-TH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l="24542" t="23422" r="30630" b="30974"/>
          <a:stretch/>
        </p:blipFill>
        <p:spPr>
          <a:xfrm>
            <a:off x="3359696" y="1520788"/>
            <a:ext cx="7920880" cy="513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84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60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5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Custom 1">
      <a:majorFont>
        <a:latin typeface="TH Sarabun New"/>
        <a:ea typeface=""/>
        <a:cs typeface="JasmineUPC"/>
      </a:majorFont>
      <a:minorFont>
        <a:latin typeface="TH Sarabun New"/>
        <a:ea typeface=""/>
        <a:cs typeface="TH Sarabun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2632</TotalTime>
  <Words>1255</Words>
  <Application>Microsoft Office PowerPoint</Application>
  <PresentationFormat>แบบจอกว้าง</PresentationFormat>
  <Paragraphs>121</Paragraphs>
  <Slides>18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9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18</vt:i4>
      </vt:variant>
    </vt:vector>
  </HeadingPairs>
  <TitlesOfParts>
    <vt:vector size="28" baseType="lpstr">
      <vt:lpstr>Angsana New</vt:lpstr>
      <vt:lpstr>Arial</vt:lpstr>
      <vt:lpstr>Calibri</vt:lpstr>
      <vt:lpstr>Cordia New</vt:lpstr>
      <vt:lpstr>JasmineUPC</vt:lpstr>
      <vt:lpstr>Kunlasatri</vt:lpstr>
      <vt:lpstr>TH Sarabun New</vt:lpstr>
      <vt:lpstr>TH SarabunPSK</vt:lpstr>
      <vt:lpstr>Times New Roman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Chuleeporn</dc:creator>
  <cp:lastModifiedBy>Windows User</cp:lastModifiedBy>
  <cp:revision>190</cp:revision>
  <dcterms:created xsi:type="dcterms:W3CDTF">2013-05-29T03:47:54Z</dcterms:created>
  <dcterms:modified xsi:type="dcterms:W3CDTF">2019-10-02T05:05:48Z</dcterms:modified>
</cp:coreProperties>
</file>