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2" r:id="rId2"/>
    <p:sldId id="256" r:id="rId3"/>
    <p:sldId id="261" r:id="rId4"/>
    <p:sldId id="277" r:id="rId5"/>
    <p:sldId id="278" r:id="rId6"/>
    <p:sldId id="279" r:id="rId7"/>
    <p:sldId id="285" r:id="rId8"/>
    <p:sldId id="286" r:id="rId9"/>
    <p:sldId id="287" r:id="rId10"/>
    <p:sldId id="288" r:id="rId11"/>
    <p:sldId id="289" r:id="rId12"/>
    <p:sldId id="280" r:id="rId13"/>
    <p:sldId id="281" r:id="rId14"/>
    <p:sldId id="282" r:id="rId15"/>
    <p:sldId id="283" r:id="rId16"/>
    <p:sldId id="284" r:id="rId17"/>
    <p:sldId id="290" r:id="rId18"/>
    <p:sldId id="291" r:id="rId19"/>
    <p:sldId id="292" r:id="rId20"/>
    <p:sldId id="275" r:id="rId21"/>
  </p:sldIdLst>
  <p:sldSz cx="12192000" cy="6858000"/>
  <p:notesSz cx="6858000" cy="9144000"/>
  <p:custDataLst>
    <p:tags r:id="rId23"/>
  </p:custData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D57"/>
    <a:srgbClr val="363D57"/>
    <a:srgbClr val="9B0A09"/>
    <a:srgbClr val="B54368"/>
    <a:srgbClr val="E66D81"/>
    <a:srgbClr val="D18F8E"/>
    <a:srgbClr val="B3383A"/>
    <a:srgbClr val="9A0A09"/>
    <a:srgbClr val="9A0606"/>
    <a:srgbClr val="CC56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300B08-D587-402F-B8BD-DDE2A396ADB9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5E1E7104-FB04-47F5-BD88-5DBDEE026543}">
      <dgm:prSet phldrT="[ข้อความ]" custT="1"/>
      <dgm:spPr/>
      <dgm:t>
        <a:bodyPr/>
        <a:lstStyle/>
        <a:p>
          <a:r>
            <a:rPr lang="th-TH" sz="1600" dirty="0" smtClean="0">
              <a:cs typeface="+mn-cs"/>
            </a:rPr>
            <a:t>1. จริยธรรมคืออะไร</a:t>
          </a:r>
          <a:endParaRPr lang="th-TH" sz="1600" dirty="0">
            <a:cs typeface="+mn-cs"/>
          </a:endParaRPr>
        </a:p>
      </dgm:t>
    </dgm:pt>
    <dgm:pt modelId="{FC5DB24C-0A34-4536-9956-04F44E44AF1E}" type="parTrans" cxnId="{26FAF4BC-8C9E-47CE-884F-2E4E5CDA9E1F}">
      <dgm:prSet/>
      <dgm:spPr/>
      <dgm:t>
        <a:bodyPr/>
        <a:lstStyle/>
        <a:p>
          <a:endParaRPr lang="th-TH" sz="1600">
            <a:cs typeface="+mn-cs"/>
          </a:endParaRPr>
        </a:p>
      </dgm:t>
    </dgm:pt>
    <dgm:pt modelId="{46192944-329F-4391-8483-88C2DD215FDD}" type="sibTrans" cxnId="{26FAF4BC-8C9E-47CE-884F-2E4E5CDA9E1F}">
      <dgm:prSet custT="1"/>
      <dgm:spPr/>
      <dgm:t>
        <a:bodyPr/>
        <a:lstStyle/>
        <a:p>
          <a:endParaRPr lang="th-TH" sz="1600">
            <a:cs typeface="+mn-cs"/>
          </a:endParaRPr>
        </a:p>
      </dgm:t>
    </dgm:pt>
    <dgm:pt modelId="{99508803-8993-4FEF-9C3E-D5819982650A}">
      <dgm:prSet phldrT="[ข้อความ]" custT="1"/>
      <dgm:spPr/>
      <dgm:t>
        <a:bodyPr/>
        <a:lstStyle/>
        <a:p>
          <a:r>
            <a:rPr lang="th-TH" sz="1600" dirty="0" smtClean="0">
              <a:cs typeface="+mn-cs"/>
            </a:rPr>
            <a:t>2. จริยธรรมกับยุคสังคมไซเบอร์</a:t>
          </a:r>
          <a:endParaRPr lang="th-TH" sz="1600" dirty="0">
            <a:cs typeface="+mn-cs"/>
          </a:endParaRPr>
        </a:p>
      </dgm:t>
    </dgm:pt>
    <dgm:pt modelId="{818057FA-D2A7-4645-83E0-5C5FFB5E2047}" type="parTrans" cxnId="{D7658136-5F6D-4B59-BF01-88D3A2A14C00}">
      <dgm:prSet/>
      <dgm:spPr/>
      <dgm:t>
        <a:bodyPr/>
        <a:lstStyle/>
        <a:p>
          <a:endParaRPr lang="th-TH" sz="1600">
            <a:cs typeface="+mn-cs"/>
          </a:endParaRPr>
        </a:p>
      </dgm:t>
    </dgm:pt>
    <dgm:pt modelId="{E70C5A1F-A882-4C7A-B230-D9023D499FD8}" type="sibTrans" cxnId="{D7658136-5F6D-4B59-BF01-88D3A2A14C00}">
      <dgm:prSet custT="1"/>
      <dgm:spPr/>
      <dgm:t>
        <a:bodyPr/>
        <a:lstStyle/>
        <a:p>
          <a:endParaRPr lang="th-TH" sz="1600">
            <a:cs typeface="+mn-cs"/>
          </a:endParaRPr>
        </a:p>
      </dgm:t>
    </dgm:pt>
    <dgm:pt modelId="{198694E7-CCAB-41C6-AFF7-C50C7EF20273}">
      <dgm:prSet phldrT="[ข้อความ]" custT="1"/>
      <dgm:spPr/>
      <dgm:t>
        <a:bodyPr/>
        <a:lstStyle/>
        <a:p>
          <a:r>
            <a:rPr lang="th-TH" sz="1600" dirty="0" smtClean="0">
              <a:cs typeface="+mn-cs"/>
            </a:rPr>
            <a:t>3. ความชอบธรรมของระบบสารสนเทศเชิงกลยุทธ์</a:t>
          </a:r>
          <a:endParaRPr lang="th-TH" sz="1600" dirty="0">
            <a:cs typeface="+mn-cs"/>
          </a:endParaRPr>
        </a:p>
      </dgm:t>
    </dgm:pt>
    <dgm:pt modelId="{59DDD91A-B355-4463-88BB-D67531CD122C}" type="parTrans" cxnId="{D0F84116-BBE7-494F-B70F-D731F86DC9BA}">
      <dgm:prSet/>
      <dgm:spPr/>
      <dgm:t>
        <a:bodyPr/>
        <a:lstStyle/>
        <a:p>
          <a:endParaRPr lang="th-TH" sz="1600">
            <a:cs typeface="+mn-cs"/>
          </a:endParaRPr>
        </a:p>
      </dgm:t>
    </dgm:pt>
    <dgm:pt modelId="{4797184C-19FE-40C7-B0BE-D4E4E73BD4DA}" type="sibTrans" cxnId="{D0F84116-BBE7-494F-B70F-D731F86DC9BA}">
      <dgm:prSet custT="1"/>
      <dgm:spPr/>
      <dgm:t>
        <a:bodyPr/>
        <a:lstStyle/>
        <a:p>
          <a:endParaRPr lang="th-TH" sz="1600">
            <a:cs typeface="+mn-cs"/>
          </a:endParaRPr>
        </a:p>
      </dgm:t>
    </dgm:pt>
    <dgm:pt modelId="{ACE75E33-14EB-4E70-974E-44D48AA51ECB}">
      <dgm:prSet phldrT="[ข้อความ]" custT="1"/>
      <dgm:spPr/>
      <dgm:t>
        <a:bodyPr/>
        <a:lstStyle/>
        <a:p>
          <a:r>
            <a:rPr lang="th-TH" sz="1600" dirty="0" smtClean="0">
              <a:cs typeface="+mn-cs"/>
            </a:rPr>
            <a:t>4. การประกอบวิชาชีพในสังคมสารสนเทศ</a:t>
          </a:r>
          <a:endParaRPr lang="th-TH" sz="1600" dirty="0">
            <a:cs typeface="+mn-cs"/>
          </a:endParaRPr>
        </a:p>
      </dgm:t>
    </dgm:pt>
    <dgm:pt modelId="{CAAFBD3A-E622-4EA6-924A-360F3403B42C}" type="parTrans" cxnId="{287CA2C0-AFDB-41FC-87E9-F8F9B789FB1E}">
      <dgm:prSet/>
      <dgm:spPr/>
      <dgm:t>
        <a:bodyPr/>
        <a:lstStyle/>
        <a:p>
          <a:endParaRPr lang="th-TH" sz="1600">
            <a:cs typeface="+mn-cs"/>
          </a:endParaRPr>
        </a:p>
      </dgm:t>
    </dgm:pt>
    <dgm:pt modelId="{85FF3CCF-DCF9-44F7-8E6C-D5B1A540A9E6}" type="sibTrans" cxnId="{287CA2C0-AFDB-41FC-87E9-F8F9B789FB1E}">
      <dgm:prSet custT="1"/>
      <dgm:spPr/>
      <dgm:t>
        <a:bodyPr/>
        <a:lstStyle/>
        <a:p>
          <a:endParaRPr lang="th-TH" sz="1600">
            <a:cs typeface="+mn-cs"/>
          </a:endParaRPr>
        </a:p>
      </dgm:t>
    </dgm:pt>
    <dgm:pt modelId="{B32AB921-C99E-49C9-91E7-016328A39369}">
      <dgm:prSet phldrT="[ข้อความ]" custT="1"/>
      <dgm:spPr/>
      <dgm:t>
        <a:bodyPr/>
        <a:lstStyle/>
        <a:p>
          <a:r>
            <a:rPr lang="th-TH" sz="1600" dirty="0" smtClean="0">
              <a:cs typeface="+mn-cs"/>
            </a:rPr>
            <a:t>5. จริยธรรมกับสังคมยุคสารสนเทศ</a:t>
          </a:r>
          <a:endParaRPr lang="th-TH" sz="1600" dirty="0">
            <a:cs typeface="+mn-cs"/>
          </a:endParaRPr>
        </a:p>
      </dgm:t>
    </dgm:pt>
    <dgm:pt modelId="{EA764DC8-C921-46D9-B08A-0E85667417AE}" type="parTrans" cxnId="{F806AACE-7D09-4618-BCAF-7D96EDA4A8AC}">
      <dgm:prSet/>
      <dgm:spPr/>
      <dgm:t>
        <a:bodyPr/>
        <a:lstStyle/>
        <a:p>
          <a:endParaRPr lang="th-TH" sz="1600">
            <a:cs typeface="+mn-cs"/>
          </a:endParaRPr>
        </a:p>
      </dgm:t>
    </dgm:pt>
    <dgm:pt modelId="{EE09F389-E45F-4CE4-A61C-477EC54BC9BB}" type="sibTrans" cxnId="{F806AACE-7D09-4618-BCAF-7D96EDA4A8AC}">
      <dgm:prSet custT="1"/>
      <dgm:spPr/>
      <dgm:t>
        <a:bodyPr/>
        <a:lstStyle/>
        <a:p>
          <a:endParaRPr lang="th-TH" sz="1600">
            <a:cs typeface="+mn-cs"/>
          </a:endParaRPr>
        </a:p>
      </dgm:t>
    </dgm:pt>
    <dgm:pt modelId="{5CB9175F-84F6-4BFA-B0F9-BC75670B694F}">
      <dgm:prSet custT="1"/>
      <dgm:spPr/>
      <dgm:t>
        <a:bodyPr/>
        <a:lstStyle/>
        <a:p>
          <a:r>
            <a:rPr lang="th-TH" sz="1600" smtClean="0">
              <a:cs typeface="+mn-cs"/>
            </a:rPr>
            <a:t>6. บัญญัติ 10 ประการ สำหรับผู้ใช้อินเทอร์เน็ต</a:t>
          </a:r>
          <a:endParaRPr lang="en-US" sz="1600">
            <a:cs typeface="+mn-cs"/>
          </a:endParaRPr>
        </a:p>
      </dgm:t>
    </dgm:pt>
    <dgm:pt modelId="{A70B2616-9D8E-455C-9F40-047C5BF46B7A}" type="parTrans" cxnId="{31B18A20-1DA7-4A94-ACA7-C8390CFF3928}">
      <dgm:prSet/>
      <dgm:spPr/>
      <dgm:t>
        <a:bodyPr/>
        <a:lstStyle/>
        <a:p>
          <a:endParaRPr lang="th-TH" sz="1600">
            <a:cs typeface="+mn-cs"/>
          </a:endParaRPr>
        </a:p>
      </dgm:t>
    </dgm:pt>
    <dgm:pt modelId="{85B34E1D-870E-401C-A88B-50F4357FC36D}" type="sibTrans" cxnId="{31B18A20-1DA7-4A94-ACA7-C8390CFF3928}">
      <dgm:prSet custT="1"/>
      <dgm:spPr/>
      <dgm:t>
        <a:bodyPr/>
        <a:lstStyle/>
        <a:p>
          <a:endParaRPr lang="th-TH" sz="1600">
            <a:cs typeface="+mn-cs"/>
          </a:endParaRPr>
        </a:p>
      </dgm:t>
    </dgm:pt>
    <dgm:pt modelId="{5F18F91C-8F99-40D1-8D93-445BD0894EA7}" type="pres">
      <dgm:prSet presAssocID="{CC300B08-D587-402F-B8BD-DDE2A396ADB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D0E58817-64FF-4811-97F2-3A4A554804F4}" type="pres">
      <dgm:prSet presAssocID="{5E1E7104-FB04-47F5-BD88-5DBDEE02654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DAE4EB3-0995-4A75-9C70-0CF42DCA36E5}" type="pres">
      <dgm:prSet presAssocID="{46192944-329F-4391-8483-88C2DD215FDD}" presName="sibTrans" presStyleLbl="sibTrans2D1" presStyleIdx="0" presStyleCnt="6"/>
      <dgm:spPr/>
      <dgm:t>
        <a:bodyPr/>
        <a:lstStyle/>
        <a:p>
          <a:endParaRPr lang="th-TH"/>
        </a:p>
      </dgm:t>
    </dgm:pt>
    <dgm:pt modelId="{94EE60AE-1715-4B60-B781-F7C78DE31517}" type="pres">
      <dgm:prSet presAssocID="{46192944-329F-4391-8483-88C2DD215FDD}" presName="connectorText" presStyleLbl="sibTrans2D1" presStyleIdx="0" presStyleCnt="6"/>
      <dgm:spPr/>
      <dgm:t>
        <a:bodyPr/>
        <a:lstStyle/>
        <a:p>
          <a:endParaRPr lang="th-TH"/>
        </a:p>
      </dgm:t>
    </dgm:pt>
    <dgm:pt modelId="{54FE0AF4-CB6E-446E-95AB-A6D695CFFA47}" type="pres">
      <dgm:prSet presAssocID="{99508803-8993-4FEF-9C3E-D5819982650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8A15AD4-889F-4A5E-84F0-A7B5178AFC3B}" type="pres">
      <dgm:prSet presAssocID="{E70C5A1F-A882-4C7A-B230-D9023D499FD8}" presName="sibTrans" presStyleLbl="sibTrans2D1" presStyleIdx="1" presStyleCnt="6"/>
      <dgm:spPr/>
      <dgm:t>
        <a:bodyPr/>
        <a:lstStyle/>
        <a:p>
          <a:endParaRPr lang="th-TH"/>
        </a:p>
      </dgm:t>
    </dgm:pt>
    <dgm:pt modelId="{D7850D0C-A261-45D3-8487-CDB51099EEA5}" type="pres">
      <dgm:prSet presAssocID="{E70C5A1F-A882-4C7A-B230-D9023D499FD8}" presName="connectorText" presStyleLbl="sibTrans2D1" presStyleIdx="1" presStyleCnt="6"/>
      <dgm:spPr/>
      <dgm:t>
        <a:bodyPr/>
        <a:lstStyle/>
        <a:p>
          <a:endParaRPr lang="th-TH"/>
        </a:p>
      </dgm:t>
    </dgm:pt>
    <dgm:pt modelId="{3AB418C2-D692-4AA1-8CBE-F60C99E9FFC1}" type="pres">
      <dgm:prSet presAssocID="{198694E7-CCAB-41C6-AFF7-C50C7EF2027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2051CC5-B8C2-40EA-9CCC-6FAC58758A75}" type="pres">
      <dgm:prSet presAssocID="{4797184C-19FE-40C7-B0BE-D4E4E73BD4DA}" presName="sibTrans" presStyleLbl="sibTrans2D1" presStyleIdx="2" presStyleCnt="6"/>
      <dgm:spPr/>
      <dgm:t>
        <a:bodyPr/>
        <a:lstStyle/>
        <a:p>
          <a:endParaRPr lang="th-TH"/>
        </a:p>
      </dgm:t>
    </dgm:pt>
    <dgm:pt modelId="{2652C0CF-1EF9-49D4-8760-0855CC15D17D}" type="pres">
      <dgm:prSet presAssocID="{4797184C-19FE-40C7-B0BE-D4E4E73BD4DA}" presName="connectorText" presStyleLbl="sibTrans2D1" presStyleIdx="2" presStyleCnt="6"/>
      <dgm:spPr/>
      <dgm:t>
        <a:bodyPr/>
        <a:lstStyle/>
        <a:p>
          <a:endParaRPr lang="th-TH"/>
        </a:p>
      </dgm:t>
    </dgm:pt>
    <dgm:pt modelId="{89371D8D-FEA6-4158-A05E-A5973A81E36C}" type="pres">
      <dgm:prSet presAssocID="{ACE75E33-14EB-4E70-974E-44D48AA51EC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D046A2B-5697-48D5-BD0E-A2677D517D7C}" type="pres">
      <dgm:prSet presAssocID="{85FF3CCF-DCF9-44F7-8E6C-D5B1A540A9E6}" presName="sibTrans" presStyleLbl="sibTrans2D1" presStyleIdx="3" presStyleCnt="6"/>
      <dgm:spPr/>
      <dgm:t>
        <a:bodyPr/>
        <a:lstStyle/>
        <a:p>
          <a:endParaRPr lang="th-TH"/>
        </a:p>
      </dgm:t>
    </dgm:pt>
    <dgm:pt modelId="{589A4E20-6E47-456F-A77D-18936F963DA6}" type="pres">
      <dgm:prSet presAssocID="{85FF3CCF-DCF9-44F7-8E6C-D5B1A540A9E6}" presName="connectorText" presStyleLbl="sibTrans2D1" presStyleIdx="3" presStyleCnt="6"/>
      <dgm:spPr/>
      <dgm:t>
        <a:bodyPr/>
        <a:lstStyle/>
        <a:p>
          <a:endParaRPr lang="th-TH"/>
        </a:p>
      </dgm:t>
    </dgm:pt>
    <dgm:pt modelId="{6C27185D-6A33-4DFF-BB82-830D4547D0A3}" type="pres">
      <dgm:prSet presAssocID="{B32AB921-C99E-49C9-91E7-016328A3936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4496B79-682F-4334-B387-1B0615147165}" type="pres">
      <dgm:prSet presAssocID="{EE09F389-E45F-4CE4-A61C-477EC54BC9BB}" presName="sibTrans" presStyleLbl="sibTrans2D1" presStyleIdx="4" presStyleCnt="6"/>
      <dgm:spPr/>
      <dgm:t>
        <a:bodyPr/>
        <a:lstStyle/>
        <a:p>
          <a:endParaRPr lang="th-TH"/>
        </a:p>
      </dgm:t>
    </dgm:pt>
    <dgm:pt modelId="{E2407F0A-494A-48FA-B702-355C42BC7B67}" type="pres">
      <dgm:prSet presAssocID="{EE09F389-E45F-4CE4-A61C-477EC54BC9BB}" presName="connectorText" presStyleLbl="sibTrans2D1" presStyleIdx="4" presStyleCnt="6"/>
      <dgm:spPr/>
      <dgm:t>
        <a:bodyPr/>
        <a:lstStyle/>
        <a:p>
          <a:endParaRPr lang="th-TH"/>
        </a:p>
      </dgm:t>
    </dgm:pt>
    <dgm:pt modelId="{B8189973-2637-4D59-AD70-8E500C3134CC}" type="pres">
      <dgm:prSet presAssocID="{5CB9175F-84F6-4BFA-B0F9-BC75670B694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F504ACC-8ACE-432E-9581-73C424E3A3E2}" type="pres">
      <dgm:prSet presAssocID="{85B34E1D-870E-401C-A88B-50F4357FC36D}" presName="sibTrans" presStyleLbl="sibTrans2D1" presStyleIdx="5" presStyleCnt="6"/>
      <dgm:spPr/>
      <dgm:t>
        <a:bodyPr/>
        <a:lstStyle/>
        <a:p>
          <a:endParaRPr lang="th-TH"/>
        </a:p>
      </dgm:t>
    </dgm:pt>
    <dgm:pt modelId="{ED44F37B-CF4A-4EA5-B873-BF488CCE8ACD}" type="pres">
      <dgm:prSet presAssocID="{85B34E1D-870E-401C-A88B-50F4357FC36D}" presName="connectorText" presStyleLbl="sibTrans2D1" presStyleIdx="5" presStyleCnt="6"/>
      <dgm:spPr/>
      <dgm:t>
        <a:bodyPr/>
        <a:lstStyle/>
        <a:p>
          <a:endParaRPr lang="th-TH"/>
        </a:p>
      </dgm:t>
    </dgm:pt>
  </dgm:ptLst>
  <dgm:cxnLst>
    <dgm:cxn modelId="{26FAF4BC-8C9E-47CE-884F-2E4E5CDA9E1F}" srcId="{CC300B08-D587-402F-B8BD-DDE2A396ADB9}" destId="{5E1E7104-FB04-47F5-BD88-5DBDEE026543}" srcOrd="0" destOrd="0" parTransId="{FC5DB24C-0A34-4536-9956-04F44E44AF1E}" sibTransId="{46192944-329F-4391-8483-88C2DD215FDD}"/>
    <dgm:cxn modelId="{31EF218B-01A5-4945-9562-DAD9A84AFB31}" type="presOf" srcId="{E70C5A1F-A882-4C7A-B230-D9023D499FD8}" destId="{D7850D0C-A261-45D3-8487-CDB51099EEA5}" srcOrd="1" destOrd="0" presId="urn:microsoft.com/office/officeart/2005/8/layout/cycle2"/>
    <dgm:cxn modelId="{D0F84116-BBE7-494F-B70F-D731F86DC9BA}" srcId="{CC300B08-D587-402F-B8BD-DDE2A396ADB9}" destId="{198694E7-CCAB-41C6-AFF7-C50C7EF20273}" srcOrd="2" destOrd="0" parTransId="{59DDD91A-B355-4463-88BB-D67531CD122C}" sibTransId="{4797184C-19FE-40C7-B0BE-D4E4E73BD4DA}"/>
    <dgm:cxn modelId="{AB61E649-3FF8-4016-9495-32A831EE4007}" type="presOf" srcId="{EE09F389-E45F-4CE4-A61C-477EC54BC9BB}" destId="{E2407F0A-494A-48FA-B702-355C42BC7B67}" srcOrd="1" destOrd="0" presId="urn:microsoft.com/office/officeart/2005/8/layout/cycle2"/>
    <dgm:cxn modelId="{A00975E2-976D-4A9D-9D75-5FCEEABCF59C}" type="presOf" srcId="{EE09F389-E45F-4CE4-A61C-477EC54BC9BB}" destId="{84496B79-682F-4334-B387-1B0615147165}" srcOrd="0" destOrd="0" presId="urn:microsoft.com/office/officeart/2005/8/layout/cycle2"/>
    <dgm:cxn modelId="{2C89A876-3F50-4536-9BB4-8DBBDBAD9CE9}" type="presOf" srcId="{4797184C-19FE-40C7-B0BE-D4E4E73BD4DA}" destId="{F2051CC5-B8C2-40EA-9CCC-6FAC58758A75}" srcOrd="0" destOrd="0" presId="urn:microsoft.com/office/officeart/2005/8/layout/cycle2"/>
    <dgm:cxn modelId="{A4BF1D6E-1619-49FE-9DAF-58D8F9EDD30D}" type="presOf" srcId="{99508803-8993-4FEF-9C3E-D5819982650A}" destId="{54FE0AF4-CB6E-446E-95AB-A6D695CFFA47}" srcOrd="0" destOrd="0" presId="urn:microsoft.com/office/officeart/2005/8/layout/cycle2"/>
    <dgm:cxn modelId="{AF3B1E2A-49B9-4A35-863F-91F070B55C42}" type="presOf" srcId="{46192944-329F-4391-8483-88C2DD215FDD}" destId="{7DAE4EB3-0995-4A75-9C70-0CF42DCA36E5}" srcOrd="0" destOrd="0" presId="urn:microsoft.com/office/officeart/2005/8/layout/cycle2"/>
    <dgm:cxn modelId="{94BE3297-2374-4149-80A8-499537A5CF13}" type="presOf" srcId="{CC300B08-D587-402F-B8BD-DDE2A396ADB9}" destId="{5F18F91C-8F99-40D1-8D93-445BD0894EA7}" srcOrd="0" destOrd="0" presId="urn:microsoft.com/office/officeart/2005/8/layout/cycle2"/>
    <dgm:cxn modelId="{259B9371-9A5A-4386-B0BD-411279F737EB}" type="presOf" srcId="{85B34E1D-870E-401C-A88B-50F4357FC36D}" destId="{BF504ACC-8ACE-432E-9581-73C424E3A3E2}" srcOrd="0" destOrd="0" presId="urn:microsoft.com/office/officeart/2005/8/layout/cycle2"/>
    <dgm:cxn modelId="{D326D5F5-8C4B-42EA-88A6-EF5330C5CD75}" type="presOf" srcId="{198694E7-CCAB-41C6-AFF7-C50C7EF20273}" destId="{3AB418C2-D692-4AA1-8CBE-F60C99E9FFC1}" srcOrd="0" destOrd="0" presId="urn:microsoft.com/office/officeart/2005/8/layout/cycle2"/>
    <dgm:cxn modelId="{65EA9FC5-CBE4-4B85-A9B9-6120A0759383}" type="presOf" srcId="{E70C5A1F-A882-4C7A-B230-D9023D499FD8}" destId="{68A15AD4-889F-4A5E-84F0-A7B5178AFC3B}" srcOrd="0" destOrd="0" presId="urn:microsoft.com/office/officeart/2005/8/layout/cycle2"/>
    <dgm:cxn modelId="{9F0275BE-CFDF-40C1-AA54-68BF01C3C1D8}" type="presOf" srcId="{ACE75E33-14EB-4E70-974E-44D48AA51ECB}" destId="{89371D8D-FEA6-4158-A05E-A5973A81E36C}" srcOrd="0" destOrd="0" presId="urn:microsoft.com/office/officeart/2005/8/layout/cycle2"/>
    <dgm:cxn modelId="{49D43581-9CCF-4EDE-8D90-7F58B5B1775B}" type="presOf" srcId="{B32AB921-C99E-49C9-91E7-016328A39369}" destId="{6C27185D-6A33-4DFF-BB82-830D4547D0A3}" srcOrd="0" destOrd="0" presId="urn:microsoft.com/office/officeart/2005/8/layout/cycle2"/>
    <dgm:cxn modelId="{31B18A20-1DA7-4A94-ACA7-C8390CFF3928}" srcId="{CC300B08-D587-402F-B8BD-DDE2A396ADB9}" destId="{5CB9175F-84F6-4BFA-B0F9-BC75670B694F}" srcOrd="5" destOrd="0" parTransId="{A70B2616-9D8E-455C-9F40-047C5BF46B7A}" sibTransId="{85B34E1D-870E-401C-A88B-50F4357FC36D}"/>
    <dgm:cxn modelId="{5A7566A4-5B55-4CA2-8DD8-551768C88C49}" type="presOf" srcId="{4797184C-19FE-40C7-B0BE-D4E4E73BD4DA}" destId="{2652C0CF-1EF9-49D4-8760-0855CC15D17D}" srcOrd="1" destOrd="0" presId="urn:microsoft.com/office/officeart/2005/8/layout/cycle2"/>
    <dgm:cxn modelId="{A9B32220-BED7-482A-AF4E-3BCA14720BF0}" type="presOf" srcId="{5CB9175F-84F6-4BFA-B0F9-BC75670B694F}" destId="{B8189973-2637-4D59-AD70-8E500C3134CC}" srcOrd="0" destOrd="0" presId="urn:microsoft.com/office/officeart/2005/8/layout/cycle2"/>
    <dgm:cxn modelId="{F806AACE-7D09-4618-BCAF-7D96EDA4A8AC}" srcId="{CC300B08-D587-402F-B8BD-DDE2A396ADB9}" destId="{B32AB921-C99E-49C9-91E7-016328A39369}" srcOrd="4" destOrd="0" parTransId="{EA764DC8-C921-46D9-B08A-0E85667417AE}" sibTransId="{EE09F389-E45F-4CE4-A61C-477EC54BC9BB}"/>
    <dgm:cxn modelId="{287CA2C0-AFDB-41FC-87E9-F8F9B789FB1E}" srcId="{CC300B08-D587-402F-B8BD-DDE2A396ADB9}" destId="{ACE75E33-14EB-4E70-974E-44D48AA51ECB}" srcOrd="3" destOrd="0" parTransId="{CAAFBD3A-E622-4EA6-924A-360F3403B42C}" sibTransId="{85FF3CCF-DCF9-44F7-8E6C-D5B1A540A9E6}"/>
    <dgm:cxn modelId="{D7658136-5F6D-4B59-BF01-88D3A2A14C00}" srcId="{CC300B08-D587-402F-B8BD-DDE2A396ADB9}" destId="{99508803-8993-4FEF-9C3E-D5819982650A}" srcOrd="1" destOrd="0" parTransId="{818057FA-D2A7-4645-83E0-5C5FFB5E2047}" sibTransId="{E70C5A1F-A882-4C7A-B230-D9023D499FD8}"/>
    <dgm:cxn modelId="{CBA83581-0808-43A0-8F2C-B1CEAECE894D}" type="presOf" srcId="{85B34E1D-870E-401C-A88B-50F4357FC36D}" destId="{ED44F37B-CF4A-4EA5-B873-BF488CCE8ACD}" srcOrd="1" destOrd="0" presId="urn:microsoft.com/office/officeart/2005/8/layout/cycle2"/>
    <dgm:cxn modelId="{8AD5D35E-43D1-4D75-87B5-69A701F458D6}" type="presOf" srcId="{85FF3CCF-DCF9-44F7-8E6C-D5B1A540A9E6}" destId="{589A4E20-6E47-456F-A77D-18936F963DA6}" srcOrd="1" destOrd="0" presId="urn:microsoft.com/office/officeart/2005/8/layout/cycle2"/>
    <dgm:cxn modelId="{4B3BD8A6-3BF1-46CD-863B-3A9B33517AB5}" type="presOf" srcId="{46192944-329F-4391-8483-88C2DD215FDD}" destId="{94EE60AE-1715-4B60-B781-F7C78DE31517}" srcOrd="1" destOrd="0" presId="urn:microsoft.com/office/officeart/2005/8/layout/cycle2"/>
    <dgm:cxn modelId="{60296AB8-E4B2-45E2-B719-4EEB449DABDD}" type="presOf" srcId="{85FF3CCF-DCF9-44F7-8E6C-D5B1A540A9E6}" destId="{FD046A2B-5697-48D5-BD0E-A2677D517D7C}" srcOrd="0" destOrd="0" presId="urn:microsoft.com/office/officeart/2005/8/layout/cycle2"/>
    <dgm:cxn modelId="{E695D60C-3EA6-4D81-9A7D-E730BD243E2E}" type="presOf" srcId="{5E1E7104-FB04-47F5-BD88-5DBDEE026543}" destId="{D0E58817-64FF-4811-97F2-3A4A554804F4}" srcOrd="0" destOrd="0" presId="urn:microsoft.com/office/officeart/2005/8/layout/cycle2"/>
    <dgm:cxn modelId="{50E7C79C-7D70-4AF7-B85C-7AEA33F98494}" type="presParOf" srcId="{5F18F91C-8F99-40D1-8D93-445BD0894EA7}" destId="{D0E58817-64FF-4811-97F2-3A4A554804F4}" srcOrd="0" destOrd="0" presId="urn:microsoft.com/office/officeart/2005/8/layout/cycle2"/>
    <dgm:cxn modelId="{05066C27-43E0-4A86-A75F-C7B287760432}" type="presParOf" srcId="{5F18F91C-8F99-40D1-8D93-445BD0894EA7}" destId="{7DAE4EB3-0995-4A75-9C70-0CF42DCA36E5}" srcOrd="1" destOrd="0" presId="urn:microsoft.com/office/officeart/2005/8/layout/cycle2"/>
    <dgm:cxn modelId="{E191E61F-4510-4C99-B1F2-07740AC1380A}" type="presParOf" srcId="{7DAE4EB3-0995-4A75-9C70-0CF42DCA36E5}" destId="{94EE60AE-1715-4B60-B781-F7C78DE31517}" srcOrd="0" destOrd="0" presId="urn:microsoft.com/office/officeart/2005/8/layout/cycle2"/>
    <dgm:cxn modelId="{FE3EFB11-A478-4939-B4E1-0AE7966E9363}" type="presParOf" srcId="{5F18F91C-8F99-40D1-8D93-445BD0894EA7}" destId="{54FE0AF4-CB6E-446E-95AB-A6D695CFFA47}" srcOrd="2" destOrd="0" presId="urn:microsoft.com/office/officeart/2005/8/layout/cycle2"/>
    <dgm:cxn modelId="{0A4971EC-FBBF-4482-A866-04746F98F052}" type="presParOf" srcId="{5F18F91C-8F99-40D1-8D93-445BD0894EA7}" destId="{68A15AD4-889F-4A5E-84F0-A7B5178AFC3B}" srcOrd="3" destOrd="0" presId="urn:microsoft.com/office/officeart/2005/8/layout/cycle2"/>
    <dgm:cxn modelId="{4CC07F27-9B1B-47AF-9FB8-51D2742DD6D2}" type="presParOf" srcId="{68A15AD4-889F-4A5E-84F0-A7B5178AFC3B}" destId="{D7850D0C-A261-45D3-8487-CDB51099EEA5}" srcOrd="0" destOrd="0" presId="urn:microsoft.com/office/officeart/2005/8/layout/cycle2"/>
    <dgm:cxn modelId="{7DC8692C-B85F-4F8E-9F20-33F5C4D7B4F2}" type="presParOf" srcId="{5F18F91C-8F99-40D1-8D93-445BD0894EA7}" destId="{3AB418C2-D692-4AA1-8CBE-F60C99E9FFC1}" srcOrd="4" destOrd="0" presId="urn:microsoft.com/office/officeart/2005/8/layout/cycle2"/>
    <dgm:cxn modelId="{CF237B81-5442-406D-8E1F-1E56159B92C8}" type="presParOf" srcId="{5F18F91C-8F99-40D1-8D93-445BD0894EA7}" destId="{F2051CC5-B8C2-40EA-9CCC-6FAC58758A75}" srcOrd="5" destOrd="0" presId="urn:microsoft.com/office/officeart/2005/8/layout/cycle2"/>
    <dgm:cxn modelId="{620AAA39-03E6-4270-83C6-7736A9E378E7}" type="presParOf" srcId="{F2051CC5-B8C2-40EA-9CCC-6FAC58758A75}" destId="{2652C0CF-1EF9-49D4-8760-0855CC15D17D}" srcOrd="0" destOrd="0" presId="urn:microsoft.com/office/officeart/2005/8/layout/cycle2"/>
    <dgm:cxn modelId="{538C13D9-7FBA-4D4B-A20F-324DB0F60357}" type="presParOf" srcId="{5F18F91C-8F99-40D1-8D93-445BD0894EA7}" destId="{89371D8D-FEA6-4158-A05E-A5973A81E36C}" srcOrd="6" destOrd="0" presId="urn:microsoft.com/office/officeart/2005/8/layout/cycle2"/>
    <dgm:cxn modelId="{5F1A2EAE-33F0-415D-BA79-9C7FC8FE48C0}" type="presParOf" srcId="{5F18F91C-8F99-40D1-8D93-445BD0894EA7}" destId="{FD046A2B-5697-48D5-BD0E-A2677D517D7C}" srcOrd="7" destOrd="0" presId="urn:microsoft.com/office/officeart/2005/8/layout/cycle2"/>
    <dgm:cxn modelId="{AB26C440-D96F-482C-B712-E6E3F5484A27}" type="presParOf" srcId="{FD046A2B-5697-48D5-BD0E-A2677D517D7C}" destId="{589A4E20-6E47-456F-A77D-18936F963DA6}" srcOrd="0" destOrd="0" presId="urn:microsoft.com/office/officeart/2005/8/layout/cycle2"/>
    <dgm:cxn modelId="{2C663A70-99D4-4987-84C2-123CA76CAAB8}" type="presParOf" srcId="{5F18F91C-8F99-40D1-8D93-445BD0894EA7}" destId="{6C27185D-6A33-4DFF-BB82-830D4547D0A3}" srcOrd="8" destOrd="0" presId="urn:microsoft.com/office/officeart/2005/8/layout/cycle2"/>
    <dgm:cxn modelId="{F874AB74-6693-4A8D-935C-8CC25364F990}" type="presParOf" srcId="{5F18F91C-8F99-40D1-8D93-445BD0894EA7}" destId="{84496B79-682F-4334-B387-1B0615147165}" srcOrd="9" destOrd="0" presId="urn:microsoft.com/office/officeart/2005/8/layout/cycle2"/>
    <dgm:cxn modelId="{1567D8E2-AAE9-44DE-8A2E-8595579F4D30}" type="presParOf" srcId="{84496B79-682F-4334-B387-1B0615147165}" destId="{E2407F0A-494A-48FA-B702-355C42BC7B67}" srcOrd="0" destOrd="0" presId="urn:microsoft.com/office/officeart/2005/8/layout/cycle2"/>
    <dgm:cxn modelId="{96B7BFAA-6FF3-4564-9FBC-4C5E0B7DB98D}" type="presParOf" srcId="{5F18F91C-8F99-40D1-8D93-445BD0894EA7}" destId="{B8189973-2637-4D59-AD70-8E500C3134CC}" srcOrd="10" destOrd="0" presId="urn:microsoft.com/office/officeart/2005/8/layout/cycle2"/>
    <dgm:cxn modelId="{309A01F4-03CA-4110-9915-BBE19D957497}" type="presParOf" srcId="{5F18F91C-8F99-40D1-8D93-445BD0894EA7}" destId="{BF504ACC-8ACE-432E-9581-73C424E3A3E2}" srcOrd="11" destOrd="0" presId="urn:microsoft.com/office/officeart/2005/8/layout/cycle2"/>
    <dgm:cxn modelId="{F62C1BBF-549F-4680-AAFD-02C3AFEDB3D2}" type="presParOf" srcId="{BF504ACC-8ACE-432E-9581-73C424E3A3E2}" destId="{ED44F37B-CF4A-4EA5-B873-BF488CCE8AC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9F95334-5E41-4A6E-8E8C-E8F62601D13B}" type="doc">
      <dgm:prSet loTypeId="urn:microsoft.com/office/officeart/2005/8/layout/p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41AEC327-1BCC-4802-BC1F-8E067D8BDC76}">
      <dgm:prSet phldrT="[ข้อความ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b="1" dirty="0" smtClean="0"/>
            <a:t>1. </a:t>
          </a:r>
          <a:r>
            <a:rPr lang="th-TH" b="1" dirty="0" smtClean="0"/>
            <a:t>ความเป็นส่วนตัว </a:t>
          </a:r>
          <a:r>
            <a:rPr lang="en-US" b="1" dirty="0" smtClean="0"/>
            <a:t>(information privacy)</a:t>
          </a:r>
          <a:r>
            <a:rPr lang="th-TH" dirty="0" smtClean="0"/>
            <a:t> </a:t>
          </a:r>
          <a:endParaRPr lang="th-TH" dirty="0"/>
        </a:p>
      </dgm:t>
    </dgm:pt>
    <dgm:pt modelId="{3F735EBD-9EEA-44F0-AE13-BADA3C9E9466}" type="parTrans" cxnId="{E943DFA8-5FC5-44AF-A19D-0C3735883DCA}">
      <dgm:prSet/>
      <dgm:spPr/>
      <dgm:t>
        <a:bodyPr/>
        <a:lstStyle/>
        <a:p>
          <a:endParaRPr lang="th-TH"/>
        </a:p>
      </dgm:t>
    </dgm:pt>
    <dgm:pt modelId="{46D35E18-108A-4867-928B-2CB735BF601F}" type="sibTrans" cxnId="{E943DFA8-5FC5-44AF-A19D-0C3735883DCA}">
      <dgm:prSet/>
      <dgm:spPr/>
      <dgm:t>
        <a:bodyPr/>
        <a:lstStyle/>
        <a:p>
          <a:endParaRPr lang="th-TH"/>
        </a:p>
      </dgm:t>
    </dgm:pt>
    <dgm:pt modelId="{A222E1E6-C181-40F6-A926-11A186FE5250}">
      <dgm:prSet phldrT="[ข้อความ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th-TH" b="1" dirty="0" smtClean="0"/>
            <a:t>2. ความถูกต้องแม่นยำ</a:t>
          </a:r>
          <a:r>
            <a:rPr lang="th-TH" dirty="0" smtClean="0"/>
            <a:t> </a:t>
          </a:r>
          <a:r>
            <a:rPr lang="en-US" b="1" dirty="0" smtClean="0"/>
            <a:t>(information accuracy</a:t>
          </a:r>
          <a:r>
            <a:rPr lang="th-TH" b="1" dirty="0" smtClean="0"/>
            <a:t>)</a:t>
          </a:r>
          <a:endParaRPr lang="th-TH" dirty="0"/>
        </a:p>
      </dgm:t>
    </dgm:pt>
    <dgm:pt modelId="{EAB220F3-DD5E-4CC6-ABE6-DBBFAFA7B4C9}" type="parTrans" cxnId="{1A0DF1F5-F9E6-4AD2-B069-51F63FAA160B}">
      <dgm:prSet/>
      <dgm:spPr/>
      <dgm:t>
        <a:bodyPr/>
        <a:lstStyle/>
        <a:p>
          <a:endParaRPr lang="th-TH"/>
        </a:p>
      </dgm:t>
    </dgm:pt>
    <dgm:pt modelId="{F66FB4F4-9DB6-47A5-B2B1-19B7B9051125}" type="sibTrans" cxnId="{1A0DF1F5-F9E6-4AD2-B069-51F63FAA160B}">
      <dgm:prSet/>
      <dgm:spPr/>
      <dgm:t>
        <a:bodyPr/>
        <a:lstStyle/>
        <a:p>
          <a:endParaRPr lang="th-TH"/>
        </a:p>
      </dgm:t>
    </dgm:pt>
    <dgm:pt modelId="{13C2B9F7-8849-47B9-B96E-66F7340E321A}">
      <dgm:prSet phldrT="[ข้อความ]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th-TH" b="1" dirty="0" smtClean="0"/>
            <a:t>3. ความเป็นเจ้าของ </a:t>
          </a:r>
          <a:r>
            <a:rPr lang="en-US" b="1" dirty="0" smtClean="0"/>
            <a:t>(information property</a:t>
          </a:r>
          <a:endParaRPr lang="th-TH" dirty="0"/>
        </a:p>
      </dgm:t>
    </dgm:pt>
    <dgm:pt modelId="{3A12B0C0-388D-4A95-9E3D-BE3CA925FC79}" type="parTrans" cxnId="{7BAE122E-42E8-4E32-8192-E9C55C5465EE}">
      <dgm:prSet/>
      <dgm:spPr/>
      <dgm:t>
        <a:bodyPr/>
        <a:lstStyle/>
        <a:p>
          <a:endParaRPr lang="th-TH"/>
        </a:p>
      </dgm:t>
    </dgm:pt>
    <dgm:pt modelId="{50D0CBC8-93B6-476F-BA74-93626BB1EEE0}" type="sibTrans" cxnId="{7BAE122E-42E8-4E32-8192-E9C55C5465EE}">
      <dgm:prSet/>
      <dgm:spPr/>
      <dgm:t>
        <a:bodyPr/>
        <a:lstStyle/>
        <a:p>
          <a:endParaRPr lang="th-TH"/>
        </a:p>
      </dgm:t>
    </dgm:pt>
    <dgm:pt modelId="{24641A9C-7CB6-44A1-B60C-5DF45E3BC723}">
      <dgm:prSet phldrT="[ข้อความ]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th-TH" b="1" dirty="0" smtClean="0"/>
            <a:t>4. การเข้าถึงข้อมูล</a:t>
          </a:r>
          <a:r>
            <a:rPr lang="th-TH" dirty="0" smtClean="0"/>
            <a:t> </a:t>
          </a:r>
          <a:r>
            <a:rPr lang="en-US" b="1" dirty="0" smtClean="0"/>
            <a:t>(information accessibility)</a:t>
          </a:r>
          <a:r>
            <a:rPr lang="en-US" dirty="0" smtClean="0"/>
            <a:t> </a:t>
          </a:r>
          <a:endParaRPr lang="th-TH" dirty="0"/>
        </a:p>
      </dgm:t>
    </dgm:pt>
    <dgm:pt modelId="{15A62EEC-44CA-46DB-B346-4CEA8C691EF1}" type="parTrans" cxnId="{FA85F7C5-6CDE-417B-8513-617D32794D8F}">
      <dgm:prSet/>
      <dgm:spPr/>
      <dgm:t>
        <a:bodyPr/>
        <a:lstStyle/>
        <a:p>
          <a:endParaRPr lang="th-TH"/>
        </a:p>
      </dgm:t>
    </dgm:pt>
    <dgm:pt modelId="{4C0D463E-8611-4A7D-ABD0-77B172B472D6}" type="sibTrans" cxnId="{FA85F7C5-6CDE-417B-8513-617D32794D8F}">
      <dgm:prSet/>
      <dgm:spPr/>
      <dgm:t>
        <a:bodyPr/>
        <a:lstStyle/>
        <a:p>
          <a:endParaRPr lang="th-TH"/>
        </a:p>
      </dgm:t>
    </dgm:pt>
    <dgm:pt modelId="{00BE44AC-BCEC-47B4-B190-F02F2DDB117E}" type="pres">
      <dgm:prSet presAssocID="{89F95334-5E41-4A6E-8E8C-E8F62601D13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E2339A2-7C70-45D7-BFD1-38BF81B84184}" type="pres">
      <dgm:prSet presAssocID="{41AEC327-1BCC-4802-BC1F-8E067D8BDC76}" presName="compNode" presStyleCnt="0"/>
      <dgm:spPr/>
    </dgm:pt>
    <dgm:pt modelId="{00DE005A-77D3-4D9A-AEBA-7114B0A4B55B}" type="pres">
      <dgm:prSet presAssocID="{41AEC327-1BCC-4802-BC1F-8E067D8BDC76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th-TH"/>
        </a:p>
      </dgm:t>
    </dgm:pt>
    <dgm:pt modelId="{5816E9D2-1DA8-4C75-A2AD-AFAF0D399B67}" type="pres">
      <dgm:prSet presAssocID="{41AEC327-1BCC-4802-BC1F-8E067D8BDC76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C0FF259-73E3-4E65-A1D8-7AD12A44C732}" type="pres">
      <dgm:prSet presAssocID="{46D35E18-108A-4867-928B-2CB735BF601F}" presName="sibTrans" presStyleLbl="sibTrans2D1" presStyleIdx="0" presStyleCnt="0"/>
      <dgm:spPr/>
      <dgm:t>
        <a:bodyPr/>
        <a:lstStyle/>
        <a:p>
          <a:endParaRPr lang="th-TH"/>
        </a:p>
      </dgm:t>
    </dgm:pt>
    <dgm:pt modelId="{43F6A890-1925-4997-A7A6-5F922D2664CB}" type="pres">
      <dgm:prSet presAssocID="{A222E1E6-C181-40F6-A926-11A186FE5250}" presName="compNode" presStyleCnt="0"/>
      <dgm:spPr/>
    </dgm:pt>
    <dgm:pt modelId="{C7BF79C6-5E1E-4F00-A389-A70A3F2140A4}" type="pres">
      <dgm:prSet presAssocID="{A222E1E6-C181-40F6-A926-11A186FE5250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endParaRPr lang="th-TH"/>
        </a:p>
      </dgm:t>
    </dgm:pt>
    <dgm:pt modelId="{CE722394-C0FC-4723-A0FF-02DD79BF0807}" type="pres">
      <dgm:prSet presAssocID="{A222E1E6-C181-40F6-A926-11A186FE5250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8734298-B700-4D6E-9B8C-14B3DF36E1E8}" type="pres">
      <dgm:prSet presAssocID="{F66FB4F4-9DB6-47A5-B2B1-19B7B9051125}" presName="sibTrans" presStyleLbl="sibTrans2D1" presStyleIdx="0" presStyleCnt="0"/>
      <dgm:spPr/>
      <dgm:t>
        <a:bodyPr/>
        <a:lstStyle/>
        <a:p>
          <a:endParaRPr lang="th-TH"/>
        </a:p>
      </dgm:t>
    </dgm:pt>
    <dgm:pt modelId="{74A98F5E-670C-445D-8402-C348A690EF22}" type="pres">
      <dgm:prSet presAssocID="{13C2B9F7-8849-47B9-B96E-66F7340E321A}" presName="compNode" presStyleCnt="0"/>
      <dgm:spPr/>
    </dgm:pt>
    <dgm:pt modelId="{E44E88D8-D2EA-498E-B953-A1B1EB52F224}" type="pres">
      <dgm:prSet presAssocID="{13C2B9F7-8849-47B9-B96E-66F7340E321A}" presName="pictRect" presStyleLbl="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th-TH"/>
        </a:p>
      </dgm:t>
    </dgm:pt>
    <dgm:pt modelId="{78FD5566-37C0-422F-9F5E-FB3B2F55650C}" type="pres">
      <dgm:prSet presAssocID="{13C2B9F7-8849-47B9-B96E-66F7340E321A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82885FD-31A5-4E3B-8462-80F65F0E1B38}" type="pres">
      <dgm:prSet presAssocID="{50D0CBC8-93B6-476F-BA74-93626BB1EEE0}" presName="sibTrans" presStyleLbl="sibTrans2D1" presStyleIdx="0" presStyleCnt="0"/>
      <dgm:spPr/>
      <dgm:t>
        <a:bodyPr/>
        <a:lstStyle/>
        <a:p>
          <a:endParaRPr lang="th-TH"/>
        </a:p>
      </dgm:t>
    </dgm:pt>
    <dgm:pt modelId="{4891EA2E-29ED-4382-9C6D-A16A137E64B0}" type="pres">
      <dgm:prSet presAssocID="{24641A9C-7CB6-44A1-B60C-5DF45E3BC723}" presName="compNode" presStyleCnt="0"/>
      <dgm:spPr/>
    </dgm:pt>
    <dgm:pt modelId="{C14B627B-0726-4C69-8D0C-14D7C03E1C5B}" type="pres">
      <dgm:prSet presAssocID="{24641A9C-7CB6-44A1-B60C-5DF45E3BC723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  <dgm:t>
        <a:bodyPr/>
        <a:lstStyle/>
        <a:p>
          <a:endParaRPr lang="th-TH"/>
        </a:p>
      </dgm:t>
    </dgm:pt>
    <dgm:pt modelId="{718F842A-82F0-4F1B-A1A9-FF0906170F77}" type="pres">
      <dgm:prSet presAssocID="{24641A9C-7CB6-44A1-B60C-5DF45E3BC723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6356105D-66C5-41AC-9CBB-AD536AE17F33}" type="presOf" srcId="{46D35E18-108A-4867-928B-2CB735BF601F}" destId="{FC0FF259-73E3-4E65-A1D8-7AD12A44C732}" srcOrd="0" destOrd="0" presId="urn:microsoft.com/office/officeart/2005/8/layout/pList1"/>
    <dgm:cxn modelId="{BF524C6E-782E-45A1-AAD1-3C7B071C9CD7}" type="presOf" srcId="{50D0CBC8-93B6-476F-BA74-93626BB1EEE0}" destId="{482885FD-31A5-4E3B-8462-80F65F0E1B38}" srcOrd="0" destOrd="0" presId="urn:microsoft.com/office/officeart/2005/8/layout/pList1"/>
    <dgm:cxn modelId="{5B46B8BC-D157-4EC8-8234-C5E454E78084}" type="presOf" srcId="{89F95334-5E41-4A6E-8E8C-E8F62601D13B}" destId="{00BE44AC-BCEC-47B4-B190-F02F2DDB117E}" srcOrd="0" destOrd="0" presId="urn:microsoft.com/office/officeart/2005/8/layout/pList1"/>
    <dgm:cxn modelId="{E943DFA8-5FC5-44AF-A19D-0C3735883DCA}" srcId="{89F95334-5E41-4A6E-8E8C-E8F62601D13B}" destId="{41AEC327-1BCC-4802-BC1F-8E067D8BDC76}" srcOrd="0" destOrd="0" parTransId="{3F735EBD-9EEA-44F0-AE13-BADA3C9E9466}" sibTransId="{46D35E18-108A-4867-928B-2CB735BF601F}"/>
    <dgm:cxn modelId="{30543557-4980-4941-8643-C5B47EC4F3E9}" type="presOf" srcId="{A222E1E6-C181-40F6-A926-11A186FE5250}" destId="{CE722394-C0FC-4723-A0FF-02DD79BF0807}" srcOrd="0" destOrd="0" presId="urn:microsoft.com/office/officeart/2005/8/layout/pList1"/>
    <dgm:cxn modelId="{7BAE122E-42E8-4E32-8192-E9C55C5465EE}" srcId="{89F95334-5E41-4A6E-8E8C-E8F62601D13B}" destId="{13C2B9F7-8849-47B9-B96E-66F7340E321A}" srcOrd="2" destOrd="0" parTransId="{3A12B0C0-388D-4A95-9E3D-BE3CA925FC79}" sibTransId="{50D0CBC8-93B6-476F-BA74-93626BB1EEE0}"/>
    <dgm:cxn modelId="{7C0930AE-80AB-4037-8316-EBBE4A42AF67}" type="presOf" srcId="{24641A9C-7CB6-44A1-B60C-5DF45E3BC723}" destId="{718F842A-82F0-4F1B-A1A9-FF0906170F77}" srcOrd="0" destOrd="0" presId="urn:microsoft.com/office/officeart/2005/8/layout/pList1"/>
    <dgm:cxn modelId="{92490335-23F4-4ACE-A621-D94850FB560B}" type="presOf" srcId="{13C2B9F7-8849-47B9-B96E-66F7340E321A}" destId="{78FD5566-37C0-422F-9F5E-FB3B2F55650C}" srcOrd="0" destOrd="0" presId="urn:microsoft.com/office/officeart/2005/8/layout/pList1"/>
    <dgm:cxn modelId="{9C929938-7B8C-4F93-A92F-74A9A18C50F4}" type="presOf" srcId="{F66FB4F4-9DB6-47A5-B2B1-19B7B9051125}" destId="{18734298-B700-4D6E-9B8C-14B3DF36E1E8}" srcOrd="0" destOrd="0" presId="urn:microsoft.com/office/officeart/2005/8/layout/pList1"/>
    <dgm:cxn modelId="{72D21719-100C-4788-B6C4-F98416800CF7}" type="presOf" srcId="{41AEC327-1BCC-4802-BC1F-8E067D8BDC76}" destId="{5816E9D2-1DA8-4C75-A2AD-AFAF0D399B67}" srcOrd="0" destOrd="0" presId="urn:microsoft.com/office/officeart/2005/8/layout/pList1"/>
    <dgm:cxn modelId="{1A0DF1F5-F9E6-4AD2-B069-51F63FAA160B}" srcId="{89F95334-5E41-4A6E-8E8C-E8F62601D13B}" destId="{A222E1E6-C181-40F6-A926-11A186FE5250}" srcOrd="1" destOrd="0" parTransId="{EAB220F3-DD5E-4CC6-ABE6-DBBFAFA7B4C9}" sibTransId="{F66FB4F4-9DB6-47A5-B2B1-19B7B9051125}"/>
    <dgm:cxn modelId="{FA85F7C5-6CDE-417B-8513-617D32794D8F}" srcId="{89F95334-5E41-4A6E-8E8C-E8F62601D13B}" destId="{24641A9C-7CB6-44A1-B60C-5DF45E3BC723}" srcOrd="3" destOrd="0" parTransId="{15A62EEC-44CA-46DB-B346-4CEA8C691EF1}" sibTransId="{4C0D463E-8611-4A7D-ABD0-77B172B472D6}"/>
    <dgm:cxn modelId="{899B283E-4391-424A-8711-DDAF4B2026CC}" type="presParOf" srcId="{00BE44AC-BCEC-47B4-B190-F02F2DDB117E}" destId="{1E2339A2-7C70-45D7-BFD1-38BF81B84184}" srcOrd="0" destOrd="0" presId="urn:microsoft.com/office/officeart/2005/8/layout/pList1"/>
    <dgm:cxn modelId="{56594C14-D650-41C7-BD46-999371FEA7E0}" type="presParOf" srcId="{1E2339A2-7C70-45D7-BFD1-38BF81B84184}" destId="{00DE005A-77D3-4D9A-AEBA-7114B0A4B55B}" srcOrd="0" destOrd="0" presId="urn:microsoft.com/office/officeart/2005/8/layout/pList1"/>
    <dgm:cxn modelId="{B879FE6B-123E-41A8-BDC1-99FEB10EC1E8}" type="presParOf" srcId="{1E2339A2-7C70-45D7-BFD1-38BF81B84184}" destId="{5816E9D2-1DA8-4C75-A2AD-AFAF0D399B67}" srcOrd="1" destOrd="0" presId="urn:microsoft.com/office/officeart/2005/8/layout/pList1"/>
    <dgm:cxn modelId="{CC71DF06-F570-4092-A63B-B48A89C90AB5}" type="presParOf" srcId="{00BE44AC-BCEC-47B4-B190-F02F2DDB117E}" destId="{FC0FF259-73E3-4E65-A1D8-7AD12A44C732}" srcOrd="1" destOrd="0" presId="urn:microsoft.com/office/officeart/2005/8/layout/pList1"/>
    <dgm:cxn modelId="{A05A9D0E-7646-43D2-9768-34AC4F55BB83}" type="presParOf" srcId="{00BE44AC-BCEC-47B4-B190-F02F2DDB117E}" destId="{43F6A890-1925-4997-A7A6-5F922D2664CB}" srcOrd="2" destOrd="0" presId="urn:microsoft.com/office/officeart/2005/8/layout/pList1"/>
    <dgm:cxn modelId="{E97655F5-A992-4A6D-BA45-BB9EE9E69E59}" type="presParOf" srcId="{43F6A890-1925-4997-A7A6-5F922D2664CB}" destId="{C7BF79C6-5E1E-4F00-A389-A70A3F2140A4}" srcOrd="0" destOrd="0" presId="urn:microsoft.com/office/officeart/2005/8/layout/pList1"/>
    <dgm:cxn modelId="{66E3E1DA-D689-4E4B-A466-F8563A4F85A0}" type="presParOf" srcId="{43F6A890-1925-4997-A7A6-5F922D2664CB}" destId="{CE722394-C0FC-4723-A0FF-02DD79BF0807}" srcOrd="1" destOrd="0" presId="urn:microsoft.com/office/officeart/2005/8/layout/pList1"/>
    <dgm:cxn modelId="{07FC264C-745A-4429-BA3D-251FC1575FC0}" type="presParOf" srcId="{00BE44AC-BCEC-47B4-B190-F02F2DDB117E}" destId="{18734298-B700-4D6E-9B8C-14B3DF36E1E8}" srcOrd="3" destOrd="0" presId="urn:microsoft.com/office/officeart/2005/8/layout/pList1"/>
    <dgm:cxn modelId="{214B963E-9B51-4545-BC76-48BC574E23E6}" type="presParOf" srcId="{00BE44AC-BCEC-47B4-B190-F02F2DDB117E}" destId="{74A98F5E-670C-445D-8402-C348A690EF22}" srcOrd="4" destOrd="0" presId="urn:microsoft.com/office/officeart/2005/8/layout/pList1"/>
    <dgm:cxn modelId="{33EE6C1D-2C54-4BCD-84CF-5D220EA2E815}" type="presParOf" srcId="{74A98F5E-670C-445D-8402-C348A690EF22}" destId="{E44E88D8-D2EA-498E-B953-A1B1EB52F224}" srcOrd="0" destOrd="0" presId="urn:microsoft.com/office/officeart/2005/8/layout/pList1"/>
    <dgm:cxn modelId="{522C13CF-55BE-4B04-BFA6-7CD7028E8A4F}" type="presParOf" srcId="{74A98F5E-670C-445D-8402-C348A690EF22}" destId="{78FD5566-37C0-422F-9F5E-FB3B2F55650C}" srcOrd="1" destOrd="0" presId="urn:microsoft.com/office/officeart/2005/8/layout/pList1"/>
    <dgm:cxn modelId="{A175979F-B85C-4962-BF28-7390AC065D8E}" type="presParOf" srcId="{00BE44AC-BCEC-47B4-B190-F02F2DDB117E}" destId="{482885FD-31A5-4E3B-8462-80F65F0E1B38}" srcOrd="5" destOrd="0" presId="urn:microsoft.com/office/officeart/2005/8/layout/pList1"/>
    <dgm:cxn modelId="{E6EF8BF5-3B98-40CB-853A-E400B730B338}" type="presParOf" srcId="{00BE44AC-BCEC-47B4-B190-F02F2DDB117E}" destId="{4891EA2E-29ED-4382-9C6D-A16A137E64B0}" srcOrd="6" destOrd="0" presId="urn:microsoft.com/office/officeart/2005/8/layout/pList1"/>
    <dgm:cxn modelId="{ECE4DE0A-0737-4EE1-B349-457B828E69CC}" type="presParOf" srcId="{4891EA2E-29ED-4382-9C6D-A16A137E64B0}" destId="{C14B627B-0726-4C69-8D0C-14D7C03E1C5B}" srcOrd="0" destOrd="0" presId="urn:microsoft.com/office/officeart/2005/8/layout/pList1"/>
    <dgm:cxn modelId="{D7687226-08F3-4CC8-BDE2-D7442B1CF167}" type="presParOf" srcId="{4891EA2E-29ED-4382-9C6D-A16A137E64B0}" destId="{718F842A-82F0-4F1B-A1A9-FF0906170F7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26D3E4-27EB-460D-99E8-A79CC16F644E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6CBA6E7-46A5-4C2D-957C-8A87D567EECC}">
      <dgm:prSet phldrT="[ข้อความ]" custT="1"/>
      <dgm:spPr/>
      <dgm:t>
        <a:bodyPr/>
        <a:lstStyle/>
        <a:p>
          <a:r>
            <a:rPr lang="th-TH" sz="1200" dirty="0" smtClean="0"/>
            <a:t>1. มาตรการทางการบริหาร หน่วยงานของรัฐ ต้องปฏิบัติหน้าที่อย่างจริงจัง รวมทั้งต้องมีบุคลากรที่เหมาะสม และเพียงพอต่อการปฏิบัติงาน</a:t>
          </a:r>
          <a:endParaRPr lang="th-TH" sz="1200" dirty="0"/>
        </a:p>
      </dgm:t>
    </dgm:pt>
    <dgm:pt modelId="{AB07D49B-89BC-4A5B-AC1C-B4BB83508D0A}" type="parTrans" cxnId="{B47BB123-EDC9-4895-932D-78E6E853CEE6}">
      <dgm:prSet/>
      <dgm:spPr/>
      <dgm:t>
        <a:bodyPr/>
        <a:lstStyle/>
        <a:p>
          <a:endParaRPr lang="th-TH" sz="1200"/>
        </a:p>
      </dgm:t>
    </dgm:pt>
    <dgm:pt modelId="{A3BADF93-18D4-495D-8A2F-444523A2DE25}" type="sibTrans" cxnId="{B47BB123-EDC9-4895-932D-78E6E853CEE6}">
      <dgm:prSet/>
      <dgm:spPr/>
      <dgm:t>
        <a:bodyPr/>
        <a:lstStyle/>
        <a:p>
          <a:endParaRPr lang="th-TH" sz="1200"/>
        </a:p>
      </dgm:t>
    </dgm:pt>
    <dgm:pt modelId="{9700B35E-F2A9-4844-803C-561C3C7FA7C0}">
      <dgm:prSet phldrT="[ข้อความ]" custT="1"/>
      <dgm:spPr/>
      <dgm:t>
        <a:bodyPr/>
        <a:lstStyle/>
        <a:p>
          <a:r>
            <a:rPr lang="th-TH" sz="1200" dirty="0" smtClean="0"/>
            <a:t>2. มาตราทางกฎหมายหน่วยงานที่ทำหน้าที่ในการบังคับใช้งานกฎหมายต้องมีบุคลากรอย่างเพียงพอ เช่น สำนักงานตำรวจแห่งชาติ ซึ่งจะเป็นผู้ออกกฎระเบียบไว้ นอกจาก</a:t>
          </a:r>
          <a:r>
            <a:rPr lang="th-TH" sz="1200" dirty="0" err="1" smtClean="0"/>
            <a:t>หนด</a:t>
          </a:r>
          <a:r>
            <a:rPr lang="th-TH" sz="1200" dirty="0" smtClean="0"/>
            <a:t>ให้การกระทำอันมิชอบทั้งหลายบนอินเทอร์เน็ต </a:t>
          </a:r>
          <a:endParaRPr lang="th-TH" sz="1200" dirty="0"/>
        </a:p>
      </dgm:t>
    </dgm:pt>
    <dgm:pt modelId="{D61607DF-E601-40B6-8F2B-79E18EC782C8}" type="parTrans" cxnId="{FA7E4C64-508E-4456-B4E1-EAA4662401ED}">
      <dgm:prSet/>
      <dgm:spPr/>
      <dgm:t>
        <a:bodyPr/>
        <a:lstStyle/>
        <a:p>
          <a:endParaRPr lang="th-TH" sz="1200"/>
        </a:p>
      </dgm:t>
    </dgm:pt>
    <dgm:pt modelId="{72EC6316-08E9-4229-8A5D-4A13C4069E71}" type="sibTrans" cxnId="{FA7E4C64-508E-4456-B4E1-EAA4662401ED}">
      <dgm:prSet/>
      <dgm:spPr/>
      <dgm:t>
        <a:bodyPr/>
        <a:lstStyle/>
        <a:p>
          <a:endParaRPr lang="th-TH" sz="1200"/>
        </a:p>
      </dgm:t>
    </dgm:pt>
    <dgm:pt modelId="{5DC5DB7E-002F-439D-974C-B56D432A895A}">
      <dgm:prSet phldrT="[ข้อความ]" custT="1"/>
      <dgm:spPr/>
      <dgm:t>
        <a:bodyPr/>
        <a:lstStyle/>
        <a:p>
          <a:r>
            <a:rPr lang="th-TH" sz="1200" dirty="0" smtClean="0"/>
            <a:t>3. มาตรการทางการควบคุมจรรยาบรรณจะต้องมีเครือข่ายที่มีการดูแลผู้ประกอบอาชีพและทำกิจกรรมบนสังคมไซเบอร์ที่สามารถทำหน้าที่ได้อย่างต่อเนื่องและจริงจัง </a:t>
          </a:r>
          <a:endParaRPr lang="th-TH" sz="1200" dirty="0"/>
        </a:p>
      </dgm:t>
    </dgm:pt>
    <dgm:pt modelId="{7E16F7C8-AE30-4A2C-A54D-903DF0FB5FC5}" type="parTrans" cxnId="{7FFD3839-2AE3-4BB2-B034-E15657944237}">
      <dgm:prSet/>
      <dgm:spPr/>
      <dgm:t>
        <a:bodyPr/>
        <a:lstStyle/>
        <a:p>
          <a:endParaRPr lang="th-TH" sz="1200"/>
        </a:p>
      </dgm:t>
    </dgm:pt>
    <dgm:pt modelId="{AB77D041-BA4F-4B22-87D1-4B09632CB118}" type="sibTrans" cxnId="{7FFD3839-2AE3-4BB2-B034-E15657944237}">
      <dgm:prSet/>
      <dgm:spPr/>
      <dgm:t>
        <a:bodyPr/>
        <a:lstStyle/>
        <a:p>
          <a:endParaRPr lang="th-TH" sz="1200"/>
        </a:p>
      </dgm:t>
    </dgm:pt>
    <dgm:pt modelId="{9E637074-081A-4F63-9C89-C08F4BDC268A}">
      <dgm:prSet phldrT="[ข้อความ]" custT="1"/>
      <dgm:spPr/>
      <dgm:t>
        <a:bodyPr/>
        <a:lstStyle/>
        <a:p>
          <a:r>
            <a:rPr lang="th-TH" sz="1200" dirty="0" smtClean="0"/>
            <a:t>4. มาตรการทางสังคมต้องยกระดับและพัฒนาสถาบันพื้นฐาน เช่น สถาบันครอบครัว สถาบันศาสนา สถาบันทางสังคม และสถาบันทางธุรกิจ </a:t>
          </a:r>
          <a:endParaRPr lang="th-TH" sz="1200" dirty="0"/>
        </a:p>
      </dgm:t>
    </dgm:pt>
    <dgm:pt modelId="{2444D515-7451-431D-BFB6-4787ED4D70F4}" type="parTrans" cxnId="{8D4C8488-F028-4939-85B2-E8DEC7DDA535}">
      <dgm:prSet/>
      <dgm:spPr/>
      <dgm:t>
        <a:bodyPr/>
        <a:lstStyle/>
        <a:p>
          <a:endParaRPr lang="th-TH" sz="1200"/>
        </a:p>
      </dgm:t>
    </dgm:pt>
    <dgm:pt modelId="{74BCA265-1559-42D8-BAEA-6ACD69954747}" type="sibTrans" cxnId="{8D4C8488-F028-4939-85B2-E8DEC7DDA535}">
      <dgm:prSet/>
      <dgm:spPr/>
      <dgm:t>
        <a:bodyPr/>
        <a:lstStyle/>
        <a:p>
          <a:endParaRPr lang="th-TH" sz="1200"/>
        </a:p>
      </dgm:t>
    </dgm:pt>
    <dgm:pt modelId="{971FF940-A143-436A-B183-48F5A8E7B1E0}">
      <dgm:prSet phldrT="[ข้อความ]" custT="1"/>
      <dgm:spPr/>
      <dgm:t>
        <a:bodyPr/>
        <a:lstStyle/>
        <a:p>
          <a:r>
            <a:rPr lang="th-TH" sz="1200" dirty="0" smtClean="0"/>
            <a:t>5. มาตรการทางการศึกษาควรพัฒนาการศึกษาระบบสารสนเทศและความรู้ด้านไอที</a:t>
          </a:r>
          <a:br>
            <a:rPr lang="th-TH" sz="1200" dirty="0" smtClean="0"/>
          </a:br>
          <a:r>
            <a:rPr lang="th-TH" sz="1200" dirty="0" smtClean="0"/>
            <a:t>ให้กว้างขวางรวมทั้งจัดทำหลักสูตรออนไลน์ให้ครอบคลุมทุกสาขาวิชาทั้งในและนอกระบบการศึกษา</a:t>
          </a:r>
          <a:endParaRPr lang="th-TH" sz="1200" dirty="0"/>
        </a:p>
      </dgm:t>
    </dgm:pt>
    <dgm:pt modelId="{5FD5B6EF-A1F4-4006-A628-6A3FE745BD92}" type="parTrans" cxnId="{3A6BA9CC-CFF1-47E2-9649-8AD41C0B3120}">
      <dgm:prSet/>
      <dgm:spPr/>
      <dgm:t>
        <a:bodyPr/>
        <a:lstStyle/>
        <a:p>
          <a:endParaRPr lang="th-TH" sz="1200"/>
        </a:p>
      </dgm:t>
    </dgm:pt>
    <dgm:pt modelId="{B98AE5B4-ABC7-4D83-9B52-C2D33DA25DE8}" type="sibTrans" cxnId="{3A6BA9CC-CFF1-47E2-9649-8AD41C0B3120}">
      <dgm:prSet/>
      <dgm:spPr/>
      <dgm:t>
        <a:bodyPr/>
        <a:lstStyle/>
        <a:p>
          <a:endParaRPr lang="th-TH" sz="1200"/>
        </a:p>
      </dgm:t>
    </dgm:pt>
    <dgm:pt modelId="{250DCF73-7605-4F14-92C8-578B6312AFD8}">
      <dgm:prSet custT="1"/>
      <dgm:spPr/>
      <dgm:t>
        <a:bodyPr/>
        <a:lstStyle/>
        <a:p>
          <a:r>
            <a:rPr lang="th-TH" sz="1200" smtClean="0"/>
            <a:t>6. มาตรการทางคุณธรรมและจริยธรรม ได้แก่ การจัดระบบการให้การศึกษาแก่ผู้ใช้เทคโนโลยีเหล่านี้ทางด้านคุณธรรมและจริยรรม เพื่อให้เข้าไปชักนำสังคมไซเบอร์หรือโลกเสมือนจริง ไปในทางที่ถูกต้อง</a:t>
          </a:r>
          <a:endParaRPr lang="en-US" sz="1200"/>
        </a:p>
      </dgm:t>
    </dgm:pt>
    <dgm:pt modelId="{6F74192D-3CBF-4328-A241-9136F90F76B3}" type="parTrans" cxnId="{0F6FB57B-9DBC-4E47-BC33-B3F699E54B7B}">
      <dgm:prSet/>
      <dgm:spPr/>
      <dgm:t>
        <a:bodyPr/>
        <a:lstStyle/>
        <a:p>
          <a:endParaRPr lang="th-TH" sz="1200"/>
        </a:p>
      </dgm:t>
    </dgm:pt>
    <dgm:pt modelId="{6029BF0E-09DF-432D-8B47-D4F33A836EF1}" type="sibTrans" cxnId="{0F6FB57B-9DBC-4E47-BC33-B3F699E54B7B}">
      <dgm:prSet/>
      <dgm:spPr/>
      <dgm:t>
        <a:bodyPr/>
        <a:lstStyle/>
        <a:p>
          <a:endParaRPr lang="th-TH" sz="1200"/>
        </a:p>
      </dgm:t>
    </dgm:pt>
    <dgm:pt modelId="{BFC21A19-50A4-4045-95E9-C6F5FD1023A8}" type="pres">
      <dgm:prSet presAssocID="{1D26D3E4-27EB-460D-99E8-A79CC16F64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77EEA62-AF7D-4AD3-8F72-DA166948EA9F}" type="pres">
      <dgm:prSet presAssocID="{1D26D3E4-27EB-460D-99E8-A79CC16F644E}" presName="cycle" presStyleCnt="0"/>
      <dgm:spPr/>
    </dgm:pt>
    <dgm:pt modelId="{6CF1E5B2-CCBE-409B-B00A-E00A88F5B136}" type="pres">
      <dgm:prSet presAssocID="{16CBA6E7-46A5-4C2D-957C-8A87D567EECC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B6F01CC-F3E8-4ADB-A0F2-32A6EE215C8E}" type="pres">
      <dgm:prSet presAssocID="{A3BADF93-18D4-495D-8A2F-444523A2DE25}" presName="sibTransFirstNode" presStyleLbl="bgShp" presStyleIdx="0" presStyleCnt="1"/>
      <dgm:spPr/>
      <dgm:t>
        <a:bodyPr/>
        <a:lstStyle/>
        <a:p>
          <a:endParaRPr lang="th-TH"/>
        </a:p>
      </dgm:t>
    </dgm:pt>
    <dgm:pt modelId="{8BBF0FAC-0934-4E15-BDAC-D123E2E43F20}" type="pres">
      <dgm:prSet presAssocID="{9700B35E-F2A9-4844-803C-561C3C7FA7C0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3A976CF-DD74-4C3C-9385-26FDE30E67C5}" type="pres">
      <dgm:prSet presAssocID="{5DC5DB7E-002F-439D-974C-B56D432A895A}" presName="nodeFollowingNodes" presStyleLbl="node1" presStyleIdx="2" presStyleCnt="6" custRadScaleRad="95404" custRadScaleInc="-2783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8E407F6-73A3-4405-A548-E134D95FC526}" type="pres">
      <dgm:prSet presAssocID="{9E637074-081A-4F63-9C89-C08F4BDC268A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E9BDDBE-C595-4F4B-8FFB-AAA48E1D92C6}" type="pres">
      <dgm:prSet presAssocID="{971FF940-A143-436A-B183-48F5A8E7B1E0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59D9909-83EE-453C-B123-60DF067649C2}" type="pres">
      <dgm:prSet presAssocID="{250DCF73-7605-4F14-92C8-578B6312AFD8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A7E4C64-508E-4456-B4E1-EAA4662401ED}" srcId="{1D26D3E4-27EB-460D-99E8-A79CC16F644E}" destId="{9700B35E-F2A9-4844-803C-561C3C7FA7C0}" srcOrd="1" destOrd="0" parTransId="{D61607DF-E601-40B6-8F2B-79E18EC782C8}" sibTransId="{72EC6316-08E9-4229-8A5D-4A13C4069E71}"/>
    <dgm:cxn modelId="{3A6BA9CC-CFF1-47E2-9649-8AD41C0B3120}" srcId="{1D26D3E4-27EB-460D-99E8-A79CC16F644E}" destId="{971FF940-A143-436A-B183-48F5A8E7B1E0}" srcOrd="4" destOrd="0" parTransId="{5FD5B6EF-A1F4-4006-A628-6A3FE745BD92}" sibTransId="{B98AE5B4-ABC7-4D83-9B52-C2D33DA25DE8}"/>
    <dgm:cxn modelId="{286EBDDD-3709-4734-96DD-96DF85FA4297}" type="presOf" srcId="{5DC5DB7E-002F-439D-974C-B56D432A895A}" destId="{33A976CF-DD74-4C3C-9385-26FDE30E67C5}" srcOrd="0" destOrd="0" presId="urn:microsoft.com/office/officeart/2005/8/layout/cycle3"/>
    <dgm:cxn modelId="{94480A3F-9D88-4D58-BC81-8BF8C1352B4A}" type="presOf" srcId="{971FF940-A143-436A-B183-48F5A8E7B1E0}" destId="{7E9BDDBE-C595-4F4B-8FFB-AAA48E1D92C6}" srcOrd="0" destOrd="0" presId="urn:microsoft.com/office/officeart/2005/8/layout/cycle3"/>
    <dgm:cxn modelId="{E4A44B55-3C57-4623-B76F-FA13F5A913B8}" type="presOf" srcId="{16CBA6E7-46A5-4C2D-957C-8A87D567EECC}" destId="{6CF1E5B2-CCBE-409B-B00A-E00A88F5B136}" srcOrd="0" destOrd="0" presId="urn:microsoft.com/office/officeart/2005/8/layout/cycle3"/>
    <dgm:cxn modelId="{86038C6C-AAC6-4274-B6EE-940A3F45DFC3}" type="presOf" srcId="{9E637074-081A-4F63-9C89-C08F4BDC268A}" destId="{C8E407F6-73A3-4405-A548-E134D95FC526}" srcOrd="0" destOrd="0" presId="urn:microsoft.com/office/officeart/2005/8/layout/cycle3"/>
    <dgm:cxn modelId="{B47BB123-EDC9-4895-932D-78E6E853CEE6}" srcId="{1D26D3E4-27EB-460D-99E8-A79CC16F644E}" destId="{16CBA6E7-46A5-4C2D-957C-8A87D567EECC}" srcOrd="0" destOrd="0" parTransId="{AB07D49B-89BC-4A5B-AC1C-B4BB83508D0A}" sibTransId="{A3BADF93-18D4-495D-8A2F-444523A2DE25}"/>
    <dgm:cxn modelId="{F280495A-9501-407E-83C9-28C5C7D8A92C}" type="presOf" srcId="{9700B35E-F2A9-4844-803C-561C3C7FA7C0}" destId="{8BBF0FAC-0934-4E15-BDAC-D123E2E43F20}" srcOrd="0" destOrd="0" presId="urn:microsoft.com/office/officeart/2005/8/layout/cycle3"/>
    <dgm:cxn modelId="{FF88D767-004E-4DBA-9650-D37C529805E8}" type="presOf" srcId="{1D26D3E4-27EB-460D-99E8-A79CC16F644E}" destId="{BFC21A19-50A4-4045-95E9-C6F5FD1023A8}" srcOrd="0" destOrd="0" presId="urn:microsoft.com/office/officeart/2005/8/layout/cycle3"/>
    <dgm:cxn modelId="{7FFD3839-2AE3-4BB2-B034-E15657944237}" srcId="{1D26D3E4-27EB-460D-99E8-A79CC16F644E}" destId="{5DC5DB7E-002F-439D-974C-B56D432A895A}" srcOrd="2" destOrd="0" parTransId="{7E16F7C8-AE30-4A2C-A54D-903DF0FB5FC5}" sibTransId="{AB77D041-BA4F-4B22-87D1-4B09632CB118}"/>
    <dgm:cxn modelId="{DA0683F9-C9F4-4D62-AA68-6F6BDBBB7C59}" type="presOf" srcId="{A3BADF93-18D4-495D-8A2F-444523A2DE25}" destId="{CB6F01CC-F3E8-4ADB-A0F2-32A6EE215C8E}" srcOrd="0" destOrd="0" presId="urn:microsoft.com/office/officeart/2005/8/layout/cycle3"/>
    <dgm:cxn modelId="{8D4C8488-F028-4939-85B2-E8DEC7DDA535}" srcId="{1D26D3E4-27EB-460D-99E8-A79CC16F644E}" destId="{9E637074-081A-4F63-9C89-C08F4BDC268A}" srcOrd="3" destOrd="0" parTransId="{2444D515-7451-431D-BFB6-4787ED4D70F4}" sibTransId="{74BCA265-1559-42D8-BAEA-6ACD69954747}"/>
    <dgm:cxn modelId="{0F6FB57B-9DBC-4E47-BC33-B3F699E54B7B}" srcId="{1D26D3E4-27EB-460D-99E8-A79CC16F644E}" destId="{250DCF73-7605-4F14-92C8-578B6312AFD8}" srcOrd="5" destOrd="0" parTransId="{6F74192D-3CBF-4328-A241-9136F90F76B3}" sibTransId="{6029BF0E-09DF-432D-8B47-D4F33A836EF1}"/>
    <dgm:cxn modelId="{0F9F95FE-2AD6-4E4A-A504-2184C03ACDCB}" type="presOf" srcId="{250DCF73-7605-4F14-92C8-578B6312AFD8}" destId="{D59D9909-83EE-453C-B123-60DF067649C2}" srcOrd="0" destOrd="0" presId="urn:microsoft.com/office/officeart/2005/8/layout/cycle3"/>
    <dgm:cxn modelId="{D3BAE355-95F6-4DD9-B7AC-F2898B400E7E}" type="presParOf" srcId="{BFC21A19-50A4-4045-95E9-C6F5FD1023A8}" destId="{A77EEA62-AF7D-4AD3-8F72-DA166948EA9F}" srcOrd="0" destOrd="0" presId="urn:microsoft.com/office/officeart/2005/8/layout/cycle3"/>
    <dgm:cxn modelId="{9762CE97-8A46-47AB-BB3D-B107384B9466}" type="presParOf" srcId="{A77EEA62-AF7D-4AD3-8F72-DA166948EA9F}" destId="{6CF1E5B2-CCBE-409B-B00A-E00A88F5B136}" srcOrd="0" destOrd="0" presId="urn:microsoft.com/office/officeart/2005/8/layout/cycle3"/>
    <dgm:cxn modelId="{2C838129-83B8-421E-8EDE-357D46A165E5}" type="presParOf" srcId="{A77EEA62-AF7D-4AD3-8F72-DA166948EA9F}" destId="{CB6F01CC-F3E8-4ADB-A0F2-32A6EE215C8E}" srcOrd="1" destOrd="0" presId="urn:microsoft.com/office/officeart/2005/8/layout/cycle3"/>
    <dgm:cxn modelId="{D70C0481-836D-4EC8-A763-4C091D6A18DF}" type="presParOf" srcId="{A77EEA62-AF7D-4AD3-8F72-DA166948EA9F}" destId="{8BBF0FAC-0934-4E15-BDAC-D123E2E43F20}" srcOrd="2" destOrd="0" presId="urn:microsoft.com/office/officeart/2005/8/layout/cycle3"/>
    <dgm:cxn modelId="{9A85458D-5B15-4B1D-974A-9092FEA08262}" type="presParOf" srcId="{A77EEA62-AF7D-4AD3-8F72-DA166948EA9F}" destId="{33A976CF-DD74-4C3C-9385-26FDE30E67C5}" srcOrd="3" destOrd="0" presId="urn:microsoft.com/office/officeart/2005/8/layout/cycle3"/>
    <dgm:cxn modelId="{AD86E06C-9C22-46BA-8441-A5262A8AA077}" type="presParOf" srcId="{A77EEA62-AF7D-4AD3-8F72-DA166948EA9F}" destId="{C8E407F6-73A3-4405-A548-E134D95FC526}" srcOrd="4" destOrd="0" presId="urn:microsoft.com/office/officeart/2005/8/layout/cycle3"/>
    <dgm:cxn modelId="{9E1F26F5-0718-42A5-AFF3-8F079D3428FC}" type="presParOf" srcId="{A77EEA62-AF7D-4AD3-8F72-DA166948EA9F}" destId="{7E9BDDBE-C595-4F4B-8FFB-AAA48E1D92C6}" srcOrd="5" destOrd="0" presId="urn:microsoft.com/office/officeart/2005/8/layout/cycle3"/>
    <dgm:cxn modelId="{B3C3185C-86E0-40F1-AF5B-49D91811A7BC}" type="presParOf" srcId="{A77EEA62-AF7D-4AD3-8F72-DA166948EA9F}" destId="{D59D9909-83EE-453C-B123-60DF067649C2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26D3E4-27EB-460D-99E8-A79CC16F644E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6CBA6E7-46A5-4C2D-957C-8A87D567EECC}">
      <dgm:prSet phldrT="[ข้อความ]" custT="1"/>
      <dgm:spPr/>
      <dgm:t>
        <a:bodyPr/>
        <a:lstStyle/>
        <a:p>
          <a:r>
            <a:rPr lang="th-TH" sz="1200" dirty="0" smtClean="0"/>
            <a:t>1. มาตรการทางการบริหาร หน่วยงานของรัฐ ต้องปฏิบัติหน้าที่อย่างจริงจัง รวมทั้งต้องมีบุคลากรที่เหมาะสม และเพียงพอต่อการปฏิบัติงาน</a:t>
          </a:r>
          <a:endParaRPr lang="th-TH" sz="1200" dirty="0"/>
        </a:p>
      </dgm:t>
    </dgm:pt>
    <dgm:pt modelId="{AB07D49B-89BC-4A5B-AC1C-B4BB83508D0A}" type="parTrans" cxnId="{B47BB123-EDC9-4895-932D-78E6E853CEE6}">
      <dgm:prSet/>
      <dgm:spPr/>
      <dgm:t>
        <a:bodyPr/>
        <a:lstStyle/>
        <a:p>
          <a:endParaRPr lang="th-TH" sz="1200"/>
        </a:p>
      </dgm:t>
    </dgm:pt>
    <dgm:pt modelId="{A3BADF93-18D4-495D-8A2F-444523A2DE25}" type="sibTrans" cxnId="{B47BB123-EDC9-4895-932D-78E6E853CEE6}">
      <dgm:prSet/>
      <dgm:spPr/>
      <dgm:t>
        <a:bodyPr/>
        <a:lstStyle/>
        <a:p>
          <a:endParaRPr lang="th-TH" sz="1200"/>
        </a:p>
      </dgm:t>
    </dgm:pt>
    <dgm:pt modelId="{9700B35E-F2A9-4844-803C-561C3C7FA7C0}">
      <dgm:prSet phldrT="[ข้อความ]" custT="1"/>
      <dgm:spPr/>
      <dgm:t>
        <a:bodyPr/>
        <a:lstStyle/>
        <a:p>
          <a:r>
            <a:rPr lang="th-TH" sz="1200" dirty="0" smtClean="0"/>
            <a:t>2. มาตราทางกฎหมายหน่วยงานที่ทำหน้าที่ในการบังคับใช้งานกฎหมายต้องมีบุคลากรอย่างเพียงพอ เช่น สำนักงานตำรวจแห่งชาติ ซึ่งจะเป็นผู้ออกกฎระเบียบไว้ นอกจากกำหนดให้การกระทำอันมิชอบทั้งหลายบนอินเทอร์เน็ต </a:t>
          </a:r>
          <a:endParaRPr lang="th-TH" sz="1200" dirty="0"/>
        </a:p>
      </dgm:t>
    </dgm:pt>
    <dgm:pt modelId="{D61607DF-E601-40B6-8F2B-79E18EC782C8}" type="parTrans" cxnId="{FA7E4C64-508E-4456-B4E1-EAA4662401ED}">
      <dgm:prSet/>
      <dgm:spPr/>
      <dgm:t>
        <a:bodyPr/>
        <a:lstStyle/>
        <a:p>
          <a:endParaRPr lang="th-TH" sz="1200"/>
        </a:p>
      </dgm:t>
    </dgm:pt>
    <dgm:pt modelId="{72EC6316-08E9-4229-8A5D-4A13C4069E71}" type="sibTrans" cxnId="{FA7E4C64-508E-4456-B4E1-EAA4662401ED}">
      <dgm:prSet/>
      <dgm:spPr/>
      <dgm:t>
        <a:bodyPr/>
        <a:lstStyle/>
        <a:p>
          <a:endParaRPr lang="th-TH" sz="1200"/>
        </a:p>
      </dgm:t>
    </dgm:pt>
    <dgm:pt modelId="{5DC5DB7E-002F-439D-974C-B56D432A895A}">
      <dgm:prSet phldrT="[ข้อความ]" custT="1"/>
      <dgm:spPr/>
      <dgm:t>
        <a:bodyPr/>
        <a:lstStyle/>
        <a:p>
          <a:r>
            <a:rPr lang="th-TH" sz="1200" dirty="0" smtClean="0"/>
            <a:t>3. มาตรการทางการควบคุมจรรยาบรรณจะต้องมีเครือข่ายที่มีการดูแลผู้ประกอบอาชีพและทำกิจกรรมบนสังคมไซเบอร์ที่สามารถทำหน้าที่ได้อย่างต่อเนื่องและจริงจัง </a:t>
          </a:r>
          <a:endParaRPr lang="th-TH" sz="1200" dirty="0"/>
        </a:p>
      </dgm:t>
    </dgm:pt>
    <dgm:pt modelId="{7E16F7C8-AE30-4A2C-A54D-903DF0FB5FC5}" type="parTrans" cxnId="{7FFD3839-2AE3-4BB2-B034-E15657944237}">
      <dgm:prSet/>
      <dgm:spPr/>
      <dgm:t>
        <a:bodyPr/>
        <a:lstStyle/>
        <a:p>
          <a:endParaRPr lang="th-TH" sz="1200"/>
        </a:p>
      </dgm:t>
    </dgm:pt>
    <dgm:pt modelId="{AB77D041-BA4F-4B22-87D1-4B09632CB118}" type="sibTrans" cxnId="{7FFD3839-2AE3-4BB2-B034-E15657944237}">
      <dgm:prSet/>
      <dgm:spPr/>
      <dgm:t>
        <a:bodyPr/>
        <a:lstStyle/>
        <a:p>
          <a:endParaRPr lang="th-TH" sz="1200"/>
        </a:p>
      </dgm:t>
    </dgm:pt>
    <dgm:pt modelId="{9E637074-081A-4F63-9C89-C08F4BDC268A}">
      <dgm:prSet phldrT="[ข้อความ]" custT="1"/>
      <dgm:spPr/>
      <dgm:t>
        <a:bodyPr/>
        <a:lstStyle/>
        <a:p>
          <a:r>
            <a:rPr lang="th-TH" sz="1200" dirty="0" smtClean="0"/>
            <a:t>4. มาตรการทางสังคมต้องยกระดับและพัฒนาสถาบันพื้นฐาน เช่น สถาบันครอบครัว สถาบันศาสนา สถาบันทางสังคม และสถาบันทางธุรกิจ </a:t>
          </a:r>
          <a:endParaRPr lang="th-TH" sz="1200" dirty="0"/>
        </a:p>
      </dgm:t>
    </dgm:pt>
    <dgm:pt modelId="{2444D515-7451-431D-BFB6-4787ED4D70F4}" type="parTrans" cxnId="{8D4C8488-F028-4939-85B2-E8DEC7DDA535}">
      <dgm:prSet/>
      <dgm:spPr/>
      <dgm:t>
        <a:bodyPr/>
        <a:lstStyle/>
        <a:p>
          <a:endParaRPr lang="th-TH" sz="1200"/>
        </a:p>
      </dgm:t>
    </dgm:pt>
    <dgm:pt modelId="{74BCA265-1559-42D8-BAEA-6ACD69954747}" type="sibTrans" cxnId="{8D4C8488-F028-4939-85B2-E8DEC7DDA535}">
      <dgm:prSet/>
      <dgm:spPr/>
      <dgm:t>
        <a:bodyPr/>
        <a:lstStyle/>
        <a:p>
          <a:endParaRPr lang="th-TH" sz="1200"/>
        </a:p>
      </dgm:t>
    </dgm:pt>
    <dgm:pt modelId="{971FF940-A143-436A-B183-48F5A8E7B1E0}">
      <dgm:prSet phldrT="[ข้อความ]" custT="1"/>
      <dgm:spPr/>
      <dgm:t>
        <a:bodyPr/>
        <a:lstStyle/>
        <a:p>
          <a:r>
            <a:rPr lang="th-TH" sz="1200" dirty="0" smtClean="0"/>
            <a:t>5. มาตรการทางการศึกษาควรพัฒนาการศึกษาระบบสารสนเทศและความรู้ด้านไอที</a:t>
          </a:r>
          <a:br>
            <a:rPr lang="th-TH" sz="1200" dirty="0" smtClean="0"/>
          </a:br>
          <a:r>
            <a:rPr lang="th-TH" sz="1200" dirty="0" smtClean="0"/>
            <a:t>ให้กว้างขวางรวมทั้งจัดทำหลักสูตรออนไลน์ให้ครอบคลุมทุกสาขาวิชาทั้งในและนอกระบบการศึกษา</a:t>
          </a:r>
          <a:endParaRPr lang="th-TH" sz="1200" dirty="0"/>
        </a:p>
      </dgm:t>
    </dgm:pt>
    <dgm:pt modelId="{5FD5B6EF-A1F4-4006-A628-6A3FE745BD92}" type="parTrans" cxnId="{3A6BA9CC-CFF1-47E2-9649-8AD41C0B3120}">
      <dgm:prSet/>
      <dgm:spPr/>
      <dgm:t>
        <a:bodyPr/>
        <a:lstStyle/>
        <a:p>
          <a:endParaRPr lang="th-TH" sz="1200"/>
        </a:p>
      </dgm:t>
    </dgm:pt>
    <dgm:pt modelId="{B98AE5B4-ABC7-4D83-9B52-C2D33DA25DE8}" type="sibTrans" cxnId="{3A6BA9CC-CFF1-47E2-9649-8AD41C0B3120}">
      <dgm:prSet/>
      <dgm:spPr/>
      <dgm:t>
        <a:bodyPr/>
        <a:lstStyle/>
        <a:p>
          <a:endParaRPr lang="th-TH" sz="1200"/>
        </a:p>
      </dgm:t>
    </dgm:pt>
    <dgm:pt modelId="{250DCF73-7605-4F14-92C8-578B6312AFD8}">
      <dgm:prSet custT="1"/>
      <dgm:spPr/>
      <dgm:t>
        <a:bodyPr/>
        <a:lstStyle/>
        <a:p>
          <a:r>
            <a:rPr lang="th-TH" sz="1200" smtClean="0"/>
            <a:t>6. มาตรการทางคุณธรรมและจริยธรรม ได้แก่ การจัดระบบการให้การศึกษาแก่ผู้ใช้เทคโนโลยีเหล่านี้ทางด้านคุณธรรมและจริยรรม เพื่อให้เข้าไปชักนำสังคมไซเบอร์หรือโลกเสมือนจริง ไปในทางที่ถูกต้อง</a:t>
          </a:r>
          <a:endParaRPr lang="en-US" sz="1200"/>
        </a:p>
      </dgm:t>
    </dgm:pt>
    <dgm:pt modelId="{6F74192D-3CBF-4328-A241-9136F90F76B3}" type="parTrans" cxnId="{0F6FB57B-9DBC-4E47-BC33-B3F699E54B7B}">
      <dgm:prSet/>
      <dgm:spPr/>
      <dgm:t>
        <a:bodyPr/>
        <a:lstStyle/>
        <a:p>
          <a:endParaRPr lang="th-TH" sz="1200"/>
        </a:p>
      </dgm:t>
    </dgm:pt>
    <dgm:pt modelId="{6029BF0E-09DF-432D-8B47-D4F33A836EF1}" type="sibTrans" cxnId="{0F6FB57B-9DBC-4E47-BC33-B3F699E54B7B}">
      <dgm:prSet/>
      <dgm:spPr/>
      <dgm:t>
        <a:bodyPr/>
        <a:lstStyle/>
        <a:p>
          <a:endParaRPr lang="th-TH" sz="1200"/>
        </a:p>
      </dgm:t>
    </dgm:pt>
    <dgm:pt modelId="{BFC21A19-50A4-4045-95E9-C6F5FD1023A8}" type="pres">
      <dgm:prSet presAssocID="{1D26D3E4-27EB-460D-99E8-A79CC16F64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77EEA62-AF7D-4AD3-8F72-DA166948EA9F}" type="pres">
      <dgm:prSet presAssocID="{1D26D3E4-27EB-460D-99E8-A79CC16F644E}" presName="cycle" presStyleCnt="0"/>
      <dgm:spPr/>
    </dgm:pt>
    <dgm:pt modelId="{6CF1E5B2-CCBE-409B-B00A-E00A88F5B136}" type="pres">
      <dgm:prSet presAssocID="{16CBA6E7-46A5-4C2D-957C-8A87D567EECC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B6F01CC-F3E8-4ADB-A0F2-32A6EE215C8E}" type="pres">
      <dgm:prSet presAssocID="{A3BADF93-18D4-495D-8A2F-444523A2DE25}" presName="sibTransFirstNode" presStyleLbl="bgShp" presStyleIdx="0" presStyleCnt="1"/>
      <dgm:spPr/>
      <dgm:t>
        <a:bodyPr/>
        <a:lstStyle/>
        <a:p>
          <a:endParaRPr lang="th-TH"/>
        </a:p>
      </dgm:t>
    </dgm:pt>
    <dgm:pt modelId="{8BBF0FAC-0934-4E15-BDAC-D123E2E43F20}" type="pres">
      <dgm:prSet presAssocID="{9700B35E-F2A9-4844-803C-561C3C7FA7C0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3A976CF-DD74-4C3C-9385-26FDE30E67C5}" type="pres">
      <dgm:prSet presAssocID="{5DC5DB7E-002F-439D-974C-B56D432A895A}" presName="nodeFollowingNodes" presStyleLbl="node1" presStyleIdx="2" presStyleCnt="6" custRadScaleRad="92904" custRadScaleInc="-1268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8E407F6-73A3-4405-A548-E134D95FC526}" type="pres">
      <dgm:prSet presAssocID="{9E637074-081A-4F63-9C89-C08F4BDC268A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E9BDDBE-C595-4F4B-8FFB-AAA48E1D92C6}" type="pres">
      <dgm:prSet presAssocID="{971FF940-A143-436A-B183-48F5A8E7B1E0}" presName="nodeFollowingNodes" presStyleLbl="node1" presStyleIdx="4" presStyleCnt="6" custRadScaleRad="107380" custRadScaleInc="1912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59D9909-83EE-453C-B123-60DF067649C2}" type="pres">
      <dgm:prSet presAssocID="{250DCF73-7605-4F14-92C8-578B6312AFD8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A7E4C64-508E-4456-B4E1-EAA4662401ED}" srcId="{1D26D3E4-27EB-460D-99E8-A79CC16F644E}" destId="{9700B35E-F2A9-4844-803C-561C3C7FA7C0}" srcOrd="1" destOrd="0" parTransId="{D61607DF-E601-40B6-8F2B-79E18EC782C8}" sibTransId="{72EC6316-08E9-4229-8A5D-4A13C4069E71}"/>
    <dgm:cxn modelId="{3A6BA9CC-CFF1-47E2-9649-8AD41C0B3120}" srcId="{1D26D3E4-27EB-460D-99E8-A79CC16F644E}" destId="{971FF940-A143-436A-B183-48F5A8E7B1E0}" srcOrd="4" destOrd="0" parTransId="{5FD5B6EF-A1F4-4006-A628-6A3FE745BD92}" sibTransId="{B98AE5B4-ABC7-4D83-9B52-C2D33DA25DE8}"/>
    <dgm:cxn modelId="{286EBDDD-3709-4734-96DD-96DF85FA4297}" type="presOf" srcId="{5DC5DB7E-002F-439D-974C-B56D432A895A}" destId="{33A976CF-DD74-4C3C-9385-26FDE30E67C5}" srcOrd="0" destOrd="0" presId="urn:microsoft.com/office/officeart/2005/8/layout/cycle3"/>
    <dgm:cxn modelId="{94480A3F-9D88-4D58-BC81-8BF8C1352B4A}" type="presOf" srcId="{971FF940-A143-436A-B183-48F5A8E7B1E0}" destId="{7E9BDDBE-C595-4F4B-8FFB-AAA48E1D92C6}" srcOrd="0" destOrd="0" presId="urn:microsoft.com/office/officeart/2005/8/layout/cycle3"/>
    <dgm:cxn modelId="{E4A44B55-3C57-4623-B76F-FA13F5A913B8}" type="presOf" srcId="{16CBA6E7-46A5-4C2D-957C-8A87D567EECC}" destId="{6CF1E5B2-CCBE-409B-B00A-E00A88F5B136}" srcOrd="0" destOrd="0" presId="urn:microsoft.com/office/officeart/2005/8/layout/cycle3"/>
    <dgm:cxn modelId="{86038C6C-AAC6-4274-B6EE-940A3F45DFC3}" type="presOf" srcId="{9E637074-081A-4F63-9C89-C08F4BDC268A}" destId="{C8E407F6-73A3-4405-A548-E134D95FC526}" srcOrd="0" destOrd="0" presId="urn:microsoft.com/office/officeart/2005/8/layout/cycle3"/>
    <dgm:cxn modelId="{B47BB123-EDC9-4895-932D-78E6E853CEE6}" srcId="{1D26D3E4-27EB-460D-99E8-A79CC16F644E}" destId="{16CBA6E7-46A5-4C2D-957C-8A87D567EECC}" srcOrd="0" destOrd="0" parTransId="{AB07D49B-89BC-4A5B-AC1C-B4BB83508D0A}" sibTransId="{A3BADF93-18D4-495D-8A2F-444523A2DE25}"/>
    <dgm:cxn modelId="{F280495A-9501-407E-83C9-28C5C7D8A92C}" type="presOf" srcId="{9700B35E-F2A9-4844-803C-561C3C7FA7C0}" destId="{8BBF0FAC-0934-4E15-BDAC-D123E2E43F20}" srcOrd="0" destOrd="0" presId="urn:microsoft.com/office/officeart/2005/8/layout/cycle3"/>
    <dgm:cxn modelId="{FF88D767-004E-4DBA-9650-D37C529805E8}" type="presOf" srcId="{1D26D3E4-27EB-460D-99E8-A79CC16F644E}" destId="{BFC21A19-50A4-4045-95E9-C6F5FD1023A8}" srcOrd="0" destOrd="0" presId="urn:microsoft.com/office/officeart/2005/8/layout/cycle3"/>
    <dgm:cxn modelId="{7FFD3839-2AE3-4BB2-B034-E15657944237}" srcId="{1D26D3E4-27EB-460D-99E8-A79CC16F644E}" destId="{5DC5DB7E-002F-439D-974C-B56D432A895A}" srcOrd="2" destOrd="0" parTransId="{7E16F7C8-AE30-4A2C-A54D-903DF0FB5FC5}" sibTransId="{AB77D041-BA4F-4B22-87D1-4B09632CB118}"/>
    <dgm:cxn modelId="{DA0683F9-C9F4-4D62-AA68-6F6BDBBB7C59}" type="presOf" srcId="{A3BADF93-18D4-495D-8A2F-444523A2DE25}" destId="{CB6F01CC-F3E8-4ADB-A0F2-32A6EE215C8E}" srcOrd="0" destOrd="0" presId="urn:microsoft.com/office/officeart/2005/8/layout/cycle3"/>
    <dgm:cxn modelId="{8D4C8488-F028-4939-85B2-E8DEC7DDA535}" srcId="{1D26D3E4-27EB-460D-99E8-A79CC16F644E}" destId="{9E637074-081A-4F63-9C89-C08F4BDC268A}" srcOrd="3" destOrd="0" parTransId="{2444D515-7451-431D-BFB6-4787ED4D70F4}" sibTransId="{74BCA265-1559-42D8-BAEA-6ACD69954747}"/>
    <dgm:cxn modelId="{0F6FB57B-9DBC-4E47-BC33-B3F699E54B7B}" srcId="{1D26D3E4-27EB-460D-99E8-A79CC16F644E}" destId="{250DCF73-7605-4F14-92C8-578B6312AFD8}" srcOrd="5" destOrd="0" parTransId="{6F74192D-3CBF-4328-A241-9136F90F76B3}" sibTransId="{6029BF0E-09DF-432D-8B47-D4F33A836EF1}"/>
    <dgm:cxn modelId="{0F9F95FE-2AD6-4E4A-A504-2184C03ACDCB}" type="presOf" srcId="{250DCF73-7605-4F14-92C8-578B6312AFD8}" destId="{D59D9909-83EE-453C-B123-60DF067649C2}" srcOrd="0" destOrd="0" presId="urn:microsoft.com/office/officeart/2005/8/layout/cycle3"/>
    <dgm:cxn modelId="{D3BAE355-95F6-4DD9-B7AC-F2898B400E7E}" type="presParOf" srcId="{BFC21A19-50A4-4045-95E9-C6F5FD1023A8}" destId="{A77EEA62-AF7D-4AD3-8F72-DA166948EA9F}" srcOrd="0" destOrd="0" presId="urn:microsoft.com/office/officeart/2005/8/layout/cycle3"/>
    <dgm:cxn modelId="{9762CE97-8A46-47AB-BB3D-B107384B9466}" type="presParOf" srcId="{A77EEA62-AF7D-4AD3-8F72-DA166948EA9F}" destId="{6CF1E5B2-CCBE-409B-B00A-E00A88F5B136}" srcOrd="0" destOrd="0" presId="urn:microsoft.com/office/officeart/2005/8/layout/cycle3"/>
    <dgm:cxn modelId="{2C838129-83B8-421E-8EDE-357D46A165E5}" type="presParOf" srcId="{A77EEA62-AF7D-4AD3-8F72-DA166948EA9F}" destId="{CB6F01CC-F3E8-4ADB-A0F2-32A6EE215C8E}" srcOrd="1" destOrd="0" presId="urn:microsoft.com/office/officeart/2005/8/layout/cycle3"/>
    <dgm:cxn modelId="{D70C0481-836D-4EC8-A763-4C091D6A18DF}" type="presParOf" srcId="{A77EEA62-AF7D-4AD3-8F72-DA166948EA9F}" destId="{8BBF0FAC-0934-4E15-BDAC-D123E2E43F20}" srcOrd="2" destOrd="0" presId="urn:microsoft.com/office/officeart/2005/8/layout/cycle3"/>
    <dgm:cxn modelId="{9A85458D-5B15-4B1D-974A-9092FEA08262}" type="presParOf" srcId="{A77EEA62-AF7D-4AD3-8F72-DA166948EA9F}" destId="{33A976CF-DD74-4C3C-9385-26FDE30E67C5}" srcOrd="3" destOrd="0" presId="urn:microsoft.com/office/officeart/2005/8/layout/cycle3"/>
    <dgm:cxn modelId="{AD86E06C-9C22-46BA-8441-A5262A8AA077}" type="presParOf" srcId="{A77EEA62-AF7D-4AD3-8F72-DA166948EA9F}" destId="{C8E407F6-73A3-4405-A548-E134D95FC526}" srcOrd="4" destOrd="0" presId="urn:microsoft.com/office/officeart/2005/8/layout/cycle3"/>
    <dgm:cxn modelId="{9E1F26F5-0718-42A5-AFF3-8F079D3428FC}" type="presParOf" srcId="{A77EEA62-AF7D-4AD3-8F72-DA166948EA9F}" destId="{7E9BDDBE-C595-4F4B-8FFB-AAA48E1D92C6}" srcOrd="5" destOrd="0" presId="urn:microsoft.com/office/officeart/2005/8/layout/cycle3"/>
    <dgm:cxn modelId="{B3C3185C-86E0-40F1-AF5B-49D91811A7BC}" type="presParOf" srcId="{A77EEA62-AF7D-4AD3-8F72-DA166948EA9F}" destId="{D59D9909-83EE-453C-B123-60DF067649C2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26D3E4-27EB-460D-99E8-A79CC16F644E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6CBA6E7-46A5-4C2D-957C-8A87D567EECC}">
      <dgm:prSet phldrT="[ข้อความ]" custT="1"/>
      <dgm:spPr/>
      <dgm:t>
        <a:bodyPr/>
        <a:lstStyle/>
        <a:p>
          <a:r>
            <a:rPr lang="th-TH" sz="1200" dirty="0" smtClean="0"/>
            <a:t>1. มาตรการทางการบริหาร หน่วยงานของรัฐ ต้องปฏิบัติหน้าที่อย่างจริงจัง รวมทั้งต้องมีบุคลากรที่เหมาะสม และเพียงพอต่อการปฏิบัติงาน</a:t>
          </a:r>
          <a:endParaRPr lang="th-TH" sz="1200" dirty="0"/>
        </a:p>
      </dgm:t>
    </dgm:pt>
    <dgm:pt modelId="{AB07D49B-89BC-4A5B-AC1C-B4BB83508D0A}" type="parTrans" cxnId="{B47BB123-EDC9-4895-932D-78E6E853CEE6}">
      <dgm:prSet/>
      <dgm:spPr/>
      <dgm:t>
        <a:bodyPr/>
        <a:lstStyle/>
        <a:p>
          <a:endParaRPr lang="th-TH" sz="1200"/>
        </a:p>
      </dgm:t>
    </dgm:pt>
    <dgm:pt modelId="{A3BADF93-18D4-495D-8A2F-444523A2DE25}" type="sibTrans" cxnId="{B47BB123-EDC9-4895-932D-78E6E853CEE6}">
      <dgm:prSet/>
      <dgm:spPr/>
      <dgm:t>
        <a:bodyPr/>
        <a:lstStyle/>
        <a:p>
          <a:endParaRPr lang="th-TH" sz="1200"/>
        </a:p>
      </dgm:t>
    </dgm:pt>
    <dgm:pt modelId="{9700B35E-F2A9-4844-803C-561C3C7FA7C0}">
      <dgm:prSet phldrT="[ข้อความ]" custT="1"/>
      <dgm:spPr/>
      <dgm:t>
        <a:bodyPr/>
        <a:lstStyle/>
        <a:p>
          <a:r>
            <a:rPr lang="th-TH" sz="1200" dirty="0" smtClean="0"/>
            <a:t>2. มาตราทางกฎหมายหน่วยงานที่ทำหน้าที่ในการบังคับใช้งานกฎหมายต้องมีบุคลากรอย่างเพียงพอ เช่น สำนักงานตำรวจแห่งชาติ ซึ่งจะเป็นผู้ออกกฎระเบียบไว้ นอกจากกำหนดให้การกระทำอันมิชอบทั้งหลายบนอินเทอร์เน็ต </a:t>
          </a:r>
          <a:endParaRPr lang="th-TH" sz="1200" dirty="0"/>
        </a:p>
      </dgm:t>
    </dgm:pt>
    <dgm:pt modelId="{D61607DF-E601-40B6-8F2B-79E18EC782C8}" type="parTrans" cxnId="{FA7E4C64-508E-4456-B4E1-EAA4662401ED}">
      <dgm:prSet/>
      <dgm:spPr/>
      <dgm:t>
        <a:bodyPr/>
        <a:lstStyle/>
        <a:p>
          <a:endParaRPr lang="th-TH" sz="1200"/>
        </a:p>
      </dgm:t>
    </dgm:pt>
    <dgm:pt modelId="{72EC6316-08E9-4229-8A5D-4A13C4069E71}" type="sibTrans" cxnId="{FA7E4C64-508E-4456-B4E1-EAA4662401ED}">
      <dgm:prSet/>
      <dgm:spPr/>
      <dgm:t>
        <a:bodyPr/>
        <a:lstStyle/>
        <a:p>
          <a:endParaRPr lang="th-TH" sz="1200"/>
        </a:p>
      </dgm:t>
    </dgm:pt>
    <dgm:pt modelId="{5DC5DB7E-002F-439D-974C-B56D432A895A}">
      <dgm:prSet phldrT="[ข้อความ]" custT="1"/>
      <dgm:spPr/>
      <dgm:t>
        <a:bodyPr/>
        <a:lstStyle/>
        <a:p>
          <a:r>
            <a:rPr lang="th-TH" sz="1200" dirty="0" smtClean="0"/>
            <a:t>3. มาตรการทางการควบคุมจรรยาบรรณจะต้องมีเครือข่ายที่มีการดูแลผู้ประกอบอาชีพและทำกิจกรรมบนสังคมไซเบอร์ที่สามารถทำหน้าที่ได้อย่างต่อเนื่องและจริงจัง </a:t>
          </a:r>
          <a:endParaRPr lang="th-TH" sz="1200" dirty="0"/>
        </a:p>
      </dgm:t>
    </dgm:pt>
    <dgm:pt modelId="{7E16F7C8-AE30-4A2C-A54D-903DF0FB5FC5}" type="parTrans" cxnId="{7FFD3839-2AE3-4BB2-B034-E15657944237}">
      <dgm:prSet/>
      <dgm:spPr/>
      <dgm:t>
        <a:bodyPr/>
        <a:lstStyle/>
        <a:p>
          <a:endParaRPr lang="th-TH" sz="1200"/>
        </a:p>
      </dgm:t>
    </dgm:pt>
    <dgm:pt modelId="{AB77D041-BA4F-4B22-87D1-4B09632CB118}" type="sibTrans" cxnId="{7FFD3839-2AE3-4BB2-B034-E15657944237}">
      <dgm:prSet/>
      <dgm:spPr/>
      <dgm:t>
        <a:bodyPr/>
        <a:lstStyle/>
        <a:p>
          <a:endParaRPr lang="th-TH" sz="1200"/>
        </a:p>
      </dgm:t>
    </dgm:pt>
    <dgm:pt modelId="{9E637074-081A-4F63-9C89-C08F4BDC268A}">
      <dgm:prSet phldrT="[ข้อความ]" custT="1"/>
      <dgm:spPr/>
      <dgm:t>
        <a:bodyPr/>
        <a:lstStyle/>
        <a:p>
          <a:r>
            <a:rPr lang="th-TH" sz="1200" dirty="0" smtClean="0"/>
            <a:t>4. มาตรการทางสังคมต้องยกระดับและพัฒนาสถาบันพื้นฐาน เช่น สถาบันครอบครัว สถาบันศาสนา สถาบันทางสังคม และสถาบันทางธุรกิจ </a:t>
          </a:r>
          <a:endParaRPr lang="th-TH" sz="1200" dirty="0"/>
        </a:p>
      </dgm:t>
    </dgm:pt>
    <dgm:pt modelId="{2444D515-7451-431D-BFB6-4787ED4D70F4}" type="parTrans" cxnId="{8D4C8488-F028-4939-85B2-E8DEC7DDA535}">
      <dgm:prSet/>
      <dgm:spPr/>
      <dgm:t>
        <a:bodyPr/>
        <a:lstStyle/>
        <a:p>
          <a:endParaRPr lang="th-TH" sz="1200"/>
        </a:p>
      </dgm:t>
    </dgm:pt>
    <dgm:pt modelId="{74BCA265-1559-42D8-BAEA-6ACD69954747}" type="sibTrans" cxnId="{8D4C8488-F028-4939-85B2-E8DEC7DDA535}">
      <dgm:prSet/>
      <dgm:spPr/>
      <dgm:t>
        <a:bodyPr/>
        <a:lstStyle/>
        <a:p>
          <a:endParaRPr lang="th-TH" sz="1200"/>
        </a:p>
      </dgm:t>
    </dgm:pt>
    <dgm:pt modelId="{971FF940-A143-436A-B183-48F5A8E7B1E0}">
      <dgm:prSet phldrT="[ข้อความ]" custT="1"/>
      <dgm:spPr/>
      <dgm:t>
        <a:bodyPr/>
        <a:lstStyle/>
        <a:p>
          <a:r>
            <a:rPr lang="th-TH" sz="1200" dirty="0" smtClean="0"/>
            <a:t>5. มาตรการทางการศึกษาควรพัฒนาการศึกษาระบบสารสนเทศและความรู้ด้านไอที</a:t>
          </a:r>
          <a:br>
            <a:rPr lang="th-TH" sz="1200" dirty="0" smtClean="0"/>
          </a:br>
          <a:r>
            <a:rPr lang="th-TH" sz="1200" dirty="0" smtClean="0"/>
            <a:t>ให้กว้างขวางรวมทั้งจัดทำหลักสูตรออนไลน์ให้ครอบคลุมทุกสาขาวิชาทั้งในและนอกระบบการศึกษา</a:t>
          </a:r>
          <a:endParaRPr lang="th-TH" sz="1200" dirty="0"/>
        </a:p>
      </dgm:t>
    </dgm:pt>
    <dgm:pt modelId="{5FD5B6EF-A1F4-4006-A628-6A3FE745BD92}" type="parTrans" cxnId="{3A6BA9CC-CFF1-47E2-9649-8AD41C0B3120}">
      <dgm:prSet/>
      <dgm:spPr/>
      <dgm:t>
        <a:bodyPr/>
        <a:lstStyle/>
        <a:p>
          <a:endParaRPr lang="th-TH" sz="1200"/>
        </a:p>
      </dgm:t>
    </dgm:pt>
    <dgm:pt modelId="{B98AE5B4-ABC7-4D83-9B52-C2D33DA25DE8}" type="sibTrans" cxnId="{3A6BA9CC-CFF1-47E2-9649-8AD41C0B3120}">
      <dgm:prSet/>
      <dgm:spPr/>
      <dgm:t>
        <a:bodyPr/>
        <a:lstStyle/>
        <a:p>
          <a:endParaRPr lang="th-TH" sz="1200"/>
        </a:p>
      </dgm:t>
    </dgm:pt>
    <dgm:pt modelId="{250DCF73-7605-4F14-92C8-578B6312AFD8}">
      <dgm:prSet custT="1"/>
      <dgm:spPr/>
      <dgm:t>
        <a:bodyPr/>
        <a:lstStyle/>
        <a:p>
          <a:r>
            <a:rPr lang="th-TH" sz="1200" smtClean="0"/>
            <a:t>6. มาตรการทางคุณธรรมและจริยธรรม ได้แก่ การจัดระบบการให้การศึกษาแก่ผู้ใช้เทคโนโลยีเหล่านี้ทางด้านคุณธรรมและจริยรรม เพื่อให้เข้าไปชักนำสังคมไซเบอร์หรือโลกเสมือนจริง ไปในทางที่ถูกต้อง</a:t>
          </a:r>
          <a:endParaRPr lang="en-US" sz="1200"/>
        </a:p>
      </dgm:t>
    </dgm:pt>
    <dgm:pt modelId="{6F74192D-3CBF-4328-A241-9136F90F76B3}" type="parTrans" cxnId="{0F6FB57B-9DBC-4E47-BC33-B3F699E54B7B}">
      <dgm:prSet/>
      <dgm:spPr/>
      <dgm:t>
        <a:bodyPr/>
        <a:lstStyle/>
        <a:p>
          <a:endParaRPr lang="th-TH" sz="1200"/>
        </a:p>
      </dgm:t>
    </dgm:pt>
    <dgm:pt modelId="{6029BF0E-09DF-432D-8B47-D4F33A836EF1}" type="sibTrans" cxnId="{0F6FB57B-9DBC-4E47-BC33-B3F699E54B7B}">
      <dgm:prSet/>
      <dgm:spPr/>
      <dgm:t>
        <a:bodyPr/>
        <a:lstStyle/>
        <a:p>
          <a:endParaRPr lang="th-TH" sz="1200"/>
        </a:p>
      </dgm:t>
    </dgm:pt>
    <dgm:pt modelId="{BFC21A19-50A4-4045-95E9-C6F5FD1023A8}" type="pres">
      <dgm:prSet presAssocID="{1D26D3E4-27EB-460D-99E8-A79CC16F64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77EEA62-AF7D-4AD3-8F72-DA166948EA9F}" type="pres">
      <dgm:prSet presAssocID="{1D26D3E4-27EB-460D-99E8-A79CC16F644E}" presName="cycle" presStyleCnt="0"/>
      <dgm:spPr/>
    </dgm:pt>
    <dgm:pt modelId="{6CF1E5B2-CCBE-409B-B00A-E00A88F5B136}" type="pres">
      <dgm:prSet presAssocID="{16CBA6E7-46A5-4C2D-957C-8A87D567EECC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B6F01CC-F3E8-4ADB-A0F2-32A6EE215C8E}" type="pres">
      <dgm:prSet presAssocID="{A3BADF93-18D4-495D-8A2F-444523A2DE25}" presName="sibTransFirstNode" presStyleLbl="bgShp" presStyleIdx="0" presStyleCnt="1"/>
      <dgm:spPr/>
      <dgm:t>
        <a:bodyPr/>
        <a:lstStyle/>
        <a:p>
          <a:endParaRPr lang="th-TH"/>
        </a:p>
      </dgm:t>
    </dgm:pt>
    <dgm:pt modelId="{8BBF0FAC-0934-4E15-BDAC-D123E2E43F20}" type="pres">
      <dgm:prSet presAssocID="{9700B35E-F2A9-4844-803C-561C3C7FA7C0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3A976CF-DD74-4C3C-9385-26FDE30E67C5}" type="pres">
      <dgm:prSet presAssocID="{5DC5DB7E-002F-439D-974C-B56D432A895A}" presName="nodeFollowingNodes" presStyleLbl="node1" presStyleIdx="2" presStyleCnt="6" custRadScaleRad="97691" custRadScaleInc="-1551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8E407F6-73A3-4405-A548-E134D95FC526}" type="pres">
      <dgm:prSet presAssocID="{9E637074-081A-4F63-9C89-C08F4BDC268A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E9BDDBE-C595-4F4B-8FFB-AAA48E1D92C6}" type="pres">
      <dgm:prSet presAssocID="{971FF940-A143-436A-B183-48F5A8E7B1E0}" presName="nodeFollowingNodes" presStyleLbl="node1" presStyleIdx="4" presStyleCnt="6" custRadScaleRad="108773" custRadScaleInc="15410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59D9909-83EE-453C-B123-60DF067649C2}" type="pres">
      <dgm:prSet presAssocID="{250DCF73-7605-4F14-92C8-578B6312AFD8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A7E4C64-508E-4456-B4E1-EAA4662401ED}" srcId="{1D26D3E4-27EB-460D-99E8-A79CC16F644E}" destId="{9700B35E-F2A9-4844-803C-561C3C7FA7C0}" srcOrd="1" destOrd="0" parTransId="{D61607DF-E601-40B6-8F2B-79E18EC782C8}" sibTransId="{72EC6316-08E9-4229-8A5D-4A13C4069E71}"/>
    <dgm:cxn modelId="{3A6BA9CC-CFF1-47E2-9649-8AD41C0B3120}" srcId="{1D26D3E4-27EB-460D-99E8-A79CC16F644E}" destId="{971FF940-A143-436A-B183-48F5A8E7B1E0}" srcOrd="4" destOrd="0" parTransId="{5FD5B6EF-A1F4-4006-A628-6A3FE745BD92}" sibTransId="{B98AE5B4-ABC7-4D83-9B52-C2D33DA25DE8}"/>
    <dgm:cxn modelId="{286EBDDD-3709-4734-96DD-96DF85FA4297}" type="presOf" srcId="{5DC5DB7E-002F-439D-974C-B56D432A895A}" destId="{33A976CF-DD74-4C3C-9385-26FDE30E67C5}" srcOrd="0" destOrd="0" presId="urn:microsoft.com/office/officeart/2005/8/layout/cycle3"/>
    <dgm:cxn modelId="{94480A3F-9D88-4D58-BC81-8BF8C1352B4A}" type="presOf" srcId="{971FF940-A143-436A-B183-48F5A8E7B1E0}" destId="{7E9BDDBE-C595-4F4B-8FFB-AAA48E1D92C6}" srcOrd="0" destOrd="0" presId="urn:microsoft.com/office/officeart/2005/8/layout/cycle3"/>
    <dgm:cxn modelId="{E4A44B55-3C57-4623-B76F-FA13F5A913B8}" type="presOf" srcId="{16CBA6E7-46A5-4C2D-957C-8A87D567EECC}" destId="{6CF1E5B2-CCBE-409B-B00A-E00A88F5B136}" srcOrd="0" destOrd="0" presId="urn:microsoft.com/office/officeart/2005/8/layout/cycle3"/>
    <dgm:cxn modelId="{86038C6C-AAC6-4274-B6EE-940A3F45DFC3}" type="presOf" srcId="{9E637074-081A-4F63-9C89-C08F4BDC268A}" destId="{C8E407F6-73A3-4405-A548-E134D95FC526}" srcOrd="0" destOrd="0" presId="urn:microsoft.com/office/officeart/2005/8/layout/cycle3"/>
    <dgm:cxn modelId="{B47BB123-EDC9-4895-932D-78E6E853CEE6}" srcId="{1D26D3E4-27EB-460D-99E8-A79CC16F644E}" destId="{16CBA6E7-46A5-4C2D-957C-8A87D567EECC}" srcOrd="0" destOrd="0" parTransId="{AB07D49B-89BC-4A5B-AC1C-B4BB83508D0A}" sibTransId="{A3BADF93-18D4-495D-8A2F-444523A2DE25}"/>
    <dgm:cxn modelId="{F280495A-9501-407E-83C9-28C5C7D8A92C}" type="presOf" srcId="{9700B35E-F2A9-4844-803C-561C3C7FA7C0}" destId="{8BBF0FAC-0934-4E15-BDAC-D123E2E43F20}" srcOrd="0" destOrd="0" presId="urn:microsoft.com/office/officeart/2005/8/layout/cycle3"/>
    <dgm:cxn modelId="{FF88D767-004E-4DBA-9650-D37C529805E8}" type="presOf" srcId="{1D26D3E4-27EB-460D-99E8-A79CC16F644E}" destId="{BFC21A19-50A4-4045-95E9-C6F5FD1023A8}" srcOrd="0" destOrd="0" presId="urn:microsoft.com/office/officeart/2005/8/layout/cycle3"/>
    <dgm:cxn modelId="{7FFD3839-2AE3-4BB2-B034-E15657944237}" srcId="{1D26D3E4-27EB-460D-99E8-A79CC16F644E}" destId="{5DC5DB7E-002F-439D-974C-B56D432A895A}" srcOrd="2" destOrd="0" parTransId="{7E16F7C8-AE30-4A2C-A54D-903DF0FB5FC5}" sibTransId="{AB77D041-BA4F-4B22-87D1-4B09632CB118}"/>
    <dgm:cxn modelId="{DA0683F9-C9F4-4D62-AA68-6F6BDBBB7C59}" type="presOf" srcId="{A3BADF93-18D4-495D-8A2F-444523A2DE25}" destId="{CB6F01CC-F3E8-4ADB-A0F2-32A6EE215C8E}" srcOrd="0" destOrd="0" presId="urn:microsoft.com/office/officeart/2005/8/layout/cycle3"/>
    <dgm:cxn modelId="{8D4C8488-F028-4939-85B2-E8DEC7DDA535}" srcId="{1D26D3E4-27EB-460D-99E8-A79CC16F644E}" destId="{9E637074-081A-4F63-9C89-C08F4BDC268A}" srcOrd="3" destOrd="0" parTransId="{2444D515-7451-431D-BFB6-4787ED4D70F4}" sibTransId="{74BCA265-1559-42D8-BAEA-6ACD69954747}"/>
    <dgm:cxn modelId="{0F6FB57B-9DBC-4E47-BC33-B3F699E54B7B}" srcId="{1D26D3E4-27EB-460D-99E8-A79CC16F644E}" destId="{250DCF73-7605-4F14-92C8-578B6312AFD8}" srcOrd="5" destOrd="0" parTransId="{6F74192D-3CBF-4328-A241-9136F90F76B3}" sibTransId="{6029BF0E-09DF-432D-8B47-D4F33A836EF1}"/>
    <dgm:cxn modelId="{0F9F95FE-2AD6-4E4A-A504-2184C03ACDCB}" type="presOf" srcId="{250DCF73-7605-4F14-92C8-578B6312AFD8}" destId="{D59D9909-83EE-453C-B123-60DF067649C2}" srcOrd="0" destOrd="0" presId="urn:microsoft.com/office/officeart/2005/8/layout/cycle3"/>
    <dgm:cxn modelId="{D3BAE355-95F6-4DD9-B7AC-F2898B400E7E}" type="presParOf" srcId="{BFC21A19-50A4-4045-95E9-C6F5FD1023A8}" destId="{A77EEA62-AF7D-4AD3-8F72-DA166948EA9F}" srcOrd="0" destOrd="0" presId="urn:microsoft.com/office/officeart/2005/8/layout/cycle3"/>
    <dgm:cxn modelId="{9762CE97-8A46-47AB-BB3D-B107384B9466}" type="presParOf" srcId="{A77EEA62-AF7D-4AD3-8F72-DA166948EA9F}" destId="{6CF1E5B2-CCBE-409B-B00A-E00A88F5B136}" srcOrd="0" destOrd="0" presId="urn:microsoft.com/office/officeart/2005/8/layout/cycle3"/>
    <dgm:cxn modelId="{2C838129-83B8-421E-8EDE-357D46A165E5}" type="presParOf" srcId="{A77EEA62-AF7D-4AD3-8F72-DA166948EA9F}" destId="{CB6F01CC-F3E8-4ADB-A0F2-32A6EE215C8E}" srcOrd="1" destOrd="0" presId="urn:microsoft.com/office/officeart/2005/8/layout/cycle3"/>
    <dgm:cxn modelId="{D70C0481-836D-4EC8-A763-4C091D6A18DF}" type="presParOf" srcId="{A77EEA62-AF7D-4AD3-8F72-DA166948EA9F}" destId="{8BBF0FAC-0934-4E15-BDAC-D123E2E43F20}" srcOrd="2" destOrd="0" presId="urn:microsoft.com/office/officeart/2005/8/layout/cycle3"/>
    <dgm:cxn modelId="{9A85458D-5B15-4B1D-974A-9092FEA08262}" type="presParOf" srcId="{A77EEA62-AF7D-4AD3-8F72-DA166948EA9F}" destId="{33A976CF-DD74-4C3C-9385-26FDE30E67C5}" srcOrd="3" destOrd="0" presId="urn:microsoft.com/office/officeart/2005/8/layout/cycle3"/>
    <dgm:cxn modelId="{AD86E06C-9C22-46BA-8441-A5262A8AA077}" type="presParOf" srcId="{A77EEA62-AF7D-4AD3-8F72-DA166948EA9F}" destId="{C8E407F6-73A3-4405-A548-E134D95FC526}" srcOrd="4" destOrd="0" presId="urn:microsoft.com/office/officeart/2005/8/layout/cycle3"/>
    <dgm:cxn modelId="{9E1F26F5-0718-42A5-AFF3-8F079D3428FC}" type="presParOf" srcId="{A77EEA62-AF7D-4AD3-8F72-DA166948EA9F}" destId="{7E9BDDBE-C595-4F4B-8FFB-AAA48E1D92C6}" srcOrd="5" destOrd="0" presId="urn:microsoft.com/office/officeart/2005/8/layout/cycle3"/>
    <dgm:cxn modelId="{B3C3185C-86E0-40F1-AF5B-49D91811A7BC}" type="presParOf" srcId="{A77EEA62-AF7D-4AD3-8F72-DA166948EA9F}" destId="{D59D9909-83EE-453C-B123-60DF067649C2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26D3E4-27EB-460D-99E8-A79CC16F644E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6CBA6E7-46A5-4C2D-957C-8A87D567EECC}">
      <dgm:prSet phldrT="[ข้อความ]" custT="1"/>
      <dgm:spPr/>
      <dgm:t>
        <a:bodyPr/>
        <a:lstStyle/>
        <a:p>
          <a:r>
            <a:rPr lang="th-TH" sz="1200" dirty="0" smtClean="0"/>
            <a:t>1. มาตรการทางการบริหาร หน่วยงานของรัฐ ต้องปฏิบัติหน้าที่อย่างจริงจัง รวมทั้งต้องมีบุคลากรที่เหมาะสม และเพียงพอต่อการปฏิบัติงาน</a:t>
          </a:r>
          <a:endParaRPr lang="th-TH" sz="1200" dirty="0"/>
        </a:p>
      </dgm:t>
    </dgm:pt>
    <dgm:pt modelId="{AB07D49B-89BC-4A5B-AC1C-B4BB83508D0A}" type="parTrans" cxnId="{B47BB123-EDC9-4895-932D-78E6E853CEE6}">
      <dgm:prSet/>
      <dgm:spPr/>
      <dgm:t>
        <a:bodyPr/>
        <a:lstStyle/>
        <a:p>
          <a:endParaRPr lang="th-TH" sz="1200"/>
        </a:p>
      </dgm:t>
    </dgm:pt>
    <dgm:pt modelId="{A3BADF93-18D4-495D-8A2F-444523A2DE25}" type="sibTrans" cxnId="{B47BB123-EDC9-4895-932D-78E6E853CEE6}">
      <dgm:prSet/>
      <dgm:spPr/>
      <dgm:t>
        <a:bodyPr/>
        <a:lstStyle/>
        <a:p>
          <a:endParaRPr lang="th-TH" sz="1200"/>
        </a:p>
      </dgm:t>
    </dgm:pt>
    <dgm:pt modelId="{9700B35E-F2A9-4844-803C-561C3C7FA7C0}">
      <dgm:prSet phldrT="[ข้อความ]" custT="1"/>
      <dgm:spPr/>
      <dgm:t>
        <a:bodyPr/>
        <a:lstStyle/>
        <a:p>
          <a:r>
            <a:rPr lang="th-TH" sz="1200" dirty="0" smtClean="0"/>
            <a:t>2. มาตราทางกฎหมายหน่วยงานที่ทำหน้าที่ในการบังคับใช้งานกฎหมายต้องมีบุคลากรอย่างเพียงพอ เช่น สำนักงานตำรวจแห่งชาติ ซึ่งจะเป็นผู้ออกกฎระเบียบไว้ นอกจากกำหนดให้การกระทำอันมิชอบทั้งหลายบนอินเทอร์เน็ต </a:t>
          </a:r>
          <a:endParaRPr lang="th-TH" sz="1200" dirty="0"/>
        </a:p>
      </dgm:t>
    </dgm:pt>
    <dgm:pt modelId="{D61607DF-E601-40B6-8F2B-79E18EC782C8}" type="parTrans" cxnId="{FA7E4C64-508E-4456-B4E1-EAA4662401ED}">
      <dgm:prSet/>
      <dgm:spPr/>
      <dgm:t>
        <a:bodyPr/>
        <a:lstStyle/>
        <a:p>
          <a:endParaRPr lang="th-TH" sz="1200"/>
        </a:p>
      </dgm:t>
    </dgm:pt>
    <dgm:pt modelId="{72EC6316-08E9-4229-8A5D-4A13C4069E71}" type="sibTrans" cxnId="{FA7E4C64-508E-4456-B4E1-EAA4662401ED}">
      <dgm:prSet/>
      <dgm:spPr/>
      <dgm:t>
        <a:bodyPr/>
        <a:lstStyle/>
        <a:p>
          <a:endParaRPr lang="th-TH" sz="1200"/>
        </a:p>
      </dgm:t>
    </dgm:pt>
    <dgm:pt modelId="{5DC5DB7E-002F-439D-974C-B56D432A895A}">
      <dgm:prSet phldrT="[ข้อความ]" custT="1"/>
      <dgm:spPr/>
      <dgm:t>
        <a:bodyPr/>
        <a:lstStyle/>
        <a:p>
          <a:r>
            <a:rPr lang="th-TH" sz="1200" dirty="0" smtClean="0"/>
            <a:t>3. มาตรการทางการควบคุมจรรยาบรรณจะต้องมีเครือข่ายที่มีการดูแลผู้ประกอบอาชีพและทำกิจกรรมบนสังคมไซเบอร์ที่สามารถทำหน้าที่ได้อย่างต่อเนื่องและจริงจัง </a:t>
          </a:r>
          <a:endParaRPr lang="th-TH" sz="1200" dirty="0"/>
        </a:p>
      </dgm:t>
    </dgm:pt>
    <dgm:pt modelId="{7E16F7C8-AE30-4A2C-A54D-903DF0FB5FC5}" type="parTrans" cxnId="{7FFD3839-2AE3-4BB2-B034-E15657944237}">
      <dgm:prSet/>
      <dgm:spPr/>
      <dgm:t>
        <a:bodyPr/>
        <a:lstStyle/>
        <a:p>
          <a:endParaRPr lang="th-TH" sz="1200"/>
        </a:p>
      </dgm:t>
    </dgm:pt>
    <dgm:pt modelId="{AB77D041-BA4F-4B22-87D1-4B09632CB118}" type="sibTrans" cxnId="{7FFD3839-2AE3-4BB2-B034-E15657944237}">
      <dgm:prSet/>
      <dgm:spPr/>
      <dgm:t>
        <a:bodyPr/>
        <a:lstStyle/>
        <a:p>
          <a:endParaRPr lang="th-TH" sz="1200"/>
        </a:p>
      </dgm:t>
    </dgm:pt>
    <dgm:pt modelId="{9E637074-081A-4F63-9C89-C08F4BDC268A}">
      <dgm:prSet phldrT="[ข้อความ]" custT="1"/>
      <dgm:spPr/>
      <dgm:t>
        <a:bodyPr/>
        <a:lstStyle/>
        <a:p>
          <a:r>
            <a:rPr lang="th-TH" sz="1200" dirty="0" smtClean="0"/>
            <a:t>4. มาตรการทางสังคมต้องยกระดับและพัฒนาสถาบันพื้นฐาน เช่น สถาบันครอบครัว สถาบันศาสนา สถาบันทางสังคม และสถาบันทางธุรกิจ </a:t>
          </a:r>
          <a:endParaRPr lang="th-TH" sz="1200" dirty="0"/>
        </a:p>
      </dgm:t>
    </dgm:pt>
    <dgm:pt modelId="{2444D515-7451-431D-BFB6-4787ED4D70F4}" type="parTrans" cxnId="{8D4C8488-F028-4939-85B2-E8DEC7DDA535}">
      <dgm:prSet/>
      <dgm:spPr/>
      <dgm:t>
        <a:bodyPr/>
        <a:lstStyle/>
        <a:p>
          <a:endParaRPr lang="th-TH" sz="1200"/>
        </a:p>
      </dgm:t>
    </dgm:pt>
    <dgm:pt modelId="{74BCA265-1559-42D8-BAEA-6ACD69954747}" type="sibTrans" cxnId="{8D4C8488-F028-4939-85B2-E8DEC7DDA535}">
      <dgm:prSet/>
      <dgm:spPr/>
      <dgm:t>
        <a:bodyPr/>
        <a:lstStyle/>
        <a:p>
          <a:endParaRPr lang="th-TH" sz="1200"/>
        </a:p>
      </dgm:t>
    </dgm:pt>
    <dgm:pt modelId="{971FF940-A143-436A-B183-48F5A8E7B1E0}">
      <dgm:prSet phldrT="[ข้อความ]" custT="1"/>
      <dgm:spPr/>
      <dgm:t>
        <a:bodyPr/>
        <a:lstStyle/>
        <a:p>
          <a:r>
            <a:rPr lang="th-TH" sz="1200" dirty="0" smtClean="0"/>
            <a:t>5. มาตรการทางการศึกษาควรพัฒนาการศึกษาระบบสารสนเทศและความรู้ด้านไอที</a:t>
          </a:r>
          <a:br>
            <a:rPr lang="th-TH" sz="1200" dirty="0" smtClean="0"/>
          </a:br>
          <a:r>
            <a:rPr lang="th-TH" sz="1200" dirty="0" smtClean="0"/>
            <a:t>ให้กว้างขวางรวมทั้งจัดทำหลักสูตรออนไลน์ให้ครอบคลุมทุกสาขาวิชาทั้งในและนอกระบบการศึกษา</a:t>
          </a:r>
          <a:endParaRPr lang="th-TH" sz="1200" dirty="0"/>
        </a:p>
      </dgm:t>
    </dgm:pt>
    <dgm:pt modelId="{5FD5B6EF-A1F4-4006-A628-6A3FE745BD92}" type="parTrans" cxnId="{3A6BA9CC-CFF1-47E2-9649-8AD41C0B3120}">
      <dgm:prSet/>
      <dgm:spPr/>
      <dgm:t>
        <a:bodyPr/>
        <a:lstStyle/>
        <a:p>
          <a:endParaRPr lang="th-TH" sz="1200"/>
        </a:p>
      </dgm:t>
    </dgm:pt>
    <dgm:pt modelId="{B98AE5B4-ABC7-4D83-9B52-C2D33DA25DE8}" type="sibTrans" cxnId="{3A6BA9CC-CFF1-47E2-9649-8AD41C0B3120}">
      <dgm:prSet/>
      <dgm:spPr/>
      <dgm:t>
        <a:bodyPr/>
        <a:lstStyle/>
        <a:p>
          <a:endParaRPr lang="th-TH" sz="1200"/>
        </a:p>
      </dgm:t>
    </dgm:pt>
    <dgm:pt modelId="{250DCF73-7605-4F14-92C8-578B6312AFD8}">
      <dgm:prSet custT="1"/>
      <dgm:spPr/>
      <dgm:t>
        <a:bodyPr/>
        <a:lstStyle/>
        <a:p>
          <a:r>
            <a:rPr lang="th-TH" sz="1200" smtClean="0"/>
            <a:t>6. มาตรการทางคุณธรรมและจริยธรรม ได้แก่ การจัดระบบการให้การศึกษาแก่ผู้ใช้เทคโนโลยีเหล่านี้ทางด้านคุณธรรมและจริยรรม เพื่อให้เข้าไปชักนำสังคมไซเบอร์หรือโลกเสมือนจริง ไปในทางที่ถูกต้อง</a:t>
          </a:r>
          <a:endParaRPr lang="en-US" sz="1200"/>
        </a:p>
      </dgm:t>
    </dgm:pt>
    <dgm:pt modelId="{6F74192D-3CBF-4328-A241-9136F90F76B3}" type="parTrans" cxnId="{0F6FB57B-9DBC-4E47-BC33-B3F699E54B7B}">
      <dgm:prSet/>
      <dgm:spPr/>
      <dgm:t>
        <a:bodyPr/>
        <a:lstStyle/>
        <a:p>
          <a:endParaRPr lang="th-TH" sz="1200"/>
        </a:p>
      </dgm:t>
    </dgm:pt>
    <dgm:pt modelId="{6029BF0E-09DF-432D-8B47-D4F33A836EF1}" type="sibTrans" cxnId="{0F6FB57B-9DBC-4E47-BC33-B3F699E54B7B}">
      <dgm:prSet/>
      <dgm:spPr/>
      <dgm:t>
        <a:bodyPr/>
        <a:lstStyle/>
        <a:p>
          <a:endParaRPr lang="th-TH" sz="1200"/>
        </a:p>
      </dgm:t>
    </dgm:pt>
    <dgm:pt modelId="{BFC21A19-50A4-4045-95E9-C6F5FD1023A8}" type="pres">
      <dgm:prSet presAssocID="{1D26D3E4-27EB-460D-99E8-A79CC16F64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77EEA62-AF7D-4AD3-8F72-DA166948EA9F}" type="pres">
      <dgm:prSet presAssocID="{1D26D3E4-27EB-460D-99E8-A79CC16F644E}" presName="cycle" presStyleCnt="0"/>
      <dgm:spPr/>
    </dgm:pt>
    <dgm:pt modelId="{6CF1E5B2-CCBE-409B-B00A-E00A88F5B136}" type="pres">
      <dgm:prSet presAssocID="{16CBA6E7-46A5-4C2D-957C-8A87D567EECC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B6F01CC-F3E8-4ADB-A0F2-32A6EE215C8E}" type="pres">
      <dgm:prSet presAssocID="{A3BADF93-18D4-495D-8A2F-444523A2DE25}" presName="sibTransFirstNode" presStyleLbl="bgShp" presStyleIdx="0" presStyleCnt="1"/>
      <dgm:spPr/>
      <dgm:t>
        <a:bodyPr/>
        <a:lstStyle/>
        <a:p>
          <a:endParaRPr lang="th-TH"/>
        </a:p>
      </dgm:t>
    </dgm:pt>
    <dgm:pt modelId="{8BBF0FAC-0934-4E15-BDAC-D123E2E43F20}" type="pres">
      <dgm:prSet presAssocID="{9700B35E-F2A9-4844-803C-561C3C7FA7C0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3A976CF-DD74-4C3C-9385-26FDE30E67C5}" type="pres">
      <dgm:prSet presAssocID="{5DC5DB7E-002F-439D-974C-B56D432A895A}" presName="nodeFollowingNodes" presStyleLbl="node1" presStyleIdx="2" presStyleCnt="6" custRadScaleRad="97691" custRadScaleInc="-1551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8E407F6-73A3-4405-A548-E134D95FC526}" type="pres">
      <dgm:prSet presAssocID="{9E637074-081A-4F63-9C89-C08F4BDC268A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E9BDDBE-C595-4F4B-8FFB-AAA48E1D92C6}" type="pres">
      <dgm:prSet presAssocID="{971FF940-A143-436A-B183-48F5A8E7B1E0}" presName="nodeFollowingNodes" presStyleLbl="node1" presStyleIdx="4" presStyleCnt="6" custRadScaleRad="104912" custRadScaleInc="2703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59D9909-83EE-453C-B123-60DF067649C2}" type="pres">
      <dgm:prSet presAssocID="{250DCF73-7605-4F14-92C8-578B6312AFD8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A7E4C64-508E-4456-B4E1-EAA4662401ED}" srcId="{1D26D3E4-27EB-460D-99E8-A79CC16F644E}" destId="{9700B35E-F2A9-4844-803C-561C3C7FA7C0}" srcOrd="1" destOrd="0" parTransId="{D61607DF-E601-40B6-8F2B-79E18EC782C8}" sibTransId="{72EC6316-08E9-4229-8A5D-4A13C4069E71}"/>
    <dgm:cxn modelId="{3A6BA9CC-CFF1-47E2-9649-8AD41C0B3120}" srcId="{1D26D3E4-27EB-460D-99E8-A79CC16F644E}" destId="{971FF940-A143-436A-B183-48F5A8E7B1E0}" srcOrd="4" destOrd="0" parTransId="{5FD5B6EF-A1F4-4006-A628-6A3FE745BD92}" sibTransId="{B98AE5B4-ABC7-4D83-9B52-C2D33DA25DE8}"/>
    <dgm:cxn modelId="{286EBDDD-3709-4734-96DD-96DF85FA4297}" type="presOf" srcId="{5DC5DB7E-002F-439D-974C-B56D432A895A}" destId="{33A976CF-DD74-4C3C-9385-26FDE30E67C5}" srcOrd="0" destOrd="0" presId="urn:microsoft.com/office/officeart/2005/8/layout/cycle3"/>
    <dgm:cxn modelId="{94480A3F-9D88-4D58-BC81-8BF8C1352B4A}" type="presOf" srcId="{971FF940-A143-436A-B183-48F5A8E7B1E0}" destId="{7E9BDDBE-C595-4F4B-8FFB-AAA48E1D92C6}" srcOrd="0" destOrd="0" presId="urn:microsoft.com/office/officeart/2005/8/layout/cycle3"/>
    <dgm:cxn modelId="{E4A44B55-3C57-4623-B76F-FA13F5A913B8}" type="presOf" srcId="{16CBA6E7-46A5-4C2D-957C-8A87D567EECC}" destId="{6CF1E5B2-CCBE-409B-B00A-E00A88F5B136}" srcOrd="0" destOrd="0" presId="urn:microsoft.com/office/officeart/2005/8/layout/cycle3"/>
    <dgm:cxn modelId="{86038C6C-AAC6-4274-B6EE-940A3F45DFC3}" type="presOf" srcId="{9E637074-081A-4F63-9C89-C08F4BDC268A}" destId="{C8E407F6-73A3-4405-A548-E134D95FC526}" srcOrd="0" destOrd="0" presId="urn:microsoft.com/office/officeart/2005/8/layout/cycle3"/>
    <dgm:cxn modelId="{B47BB123-EDC9-4895-932D-78E6E853CEE6}" srcId="{1D26D3E4-27EB-460D-99E8-A79CC16F644E}" destId="{16CBA6E7-46A5-4C2D-957C-8A87D567EECC}" srcOrd="0" destOrd="0" parTransId="{AB07D49B-89BC-4A5B-AC1C-B4BB83508D0A}" sibTransId="{A3BADF93-18D4-495D-8A2F-444523A2DE25}"/>
    <dgm:cxn modelId="{F280495A-9501-407E-83C9-28C5C7D8A92C}" type="presOf" srcId="{9700B35E-F2A9-4844-803C-561C3C7FA7C0}" destId="{8BBF0FAC-0934-4E15-BDAC-D123E2E43F20}" srcOrd="0" destOrd="0" presId="urn:microsoft.com/office/officeart/2005/8/layout/cycle3"/>
    <dgm:cxn modelId="{FF88D767-004E-4DBA-9650-D37C529805E8}" type="presOf" srcId="{1D26D3E4-27EB-460D-99E8-A79CC16F644E}" destId="{BFC21A19-50A4-4045-95E9-C6F5FD1023A8}" srcOrd="0" destOrd="0" presId="urn:microsoft.com/office/officeart/2005/8/layout/cycle3"/>
    <dgm:cxn modelId="{7FFD3839-2AE3-4BB2-B034-E15657944237}" srcId="{1D26D3E4-27EB-460D-99E8-A79CC16F644E}" destId="{5DC5DB7E-002F-439D-974C-B56D432A895A}" srcOrd="2" destOrd="0" parTransId="{7E16F7C8-AE30-4A2C-A54D-903DF0FB5FC5}" sibTransId="{AB77D041-BA4F-4B22-87D1-4B09632CB118}"/>
    <dgm:cxn modelId="{DA0683F9-C9F4-4D62-AA68-6F6BDBBB7C59}" type="presOf" srcId="{A3BADF93-18D4-495D-8A2F-444523A2DE25}" destId="{CB6F01CC-F3E8-4ADB-A0F2-32A6EE215C8E}" srcOrd="0" destOrd="0" presId="urn:microsoft.com/office/officeart/2005/8/layout/cycle3"/>
    <dgm:cxn modelId="{8D4C8488-F028-4939-85B2-E8DEC7DDA535}" srcId="{1D26D3E4-27EB-460D-99E8-A79CC16F644E}" destId="{9E637074-081A-4F63-9C89-C08F4BDC268A}" srcOrd="3" destOrd="0" parTransId="{2444D515-7451-431D-BFB6-4787ED4D70F4}" sibTransId="{74BCA265-1559-42D8-BAEA-6ACD69954747}"/>
    <dgm:cxn modelId="{0F6FB57B-9DBC-4E47-BC33-B3F699E54B7B}" srcId="{1D26D3E4-27EB-460D-99E8-A79CC16F644E}" destId="{250DCF73-7605-4F14-92C8-578B6312AFD8}" srcOrd="5" destOrd="0" parTransId="{6F74192D-3CBF-4328-A241-9136F90F76B3}" sibTransId="{6029BF0E-09DF-432D-8B47-D4F33A836EF1}"/>
    <dgm:cxn modelId="{0F9F95FE-2AD6-4E4A-A504-2184C03ACDCB}" type="presOf" srcId="{250DCF73-7605-4F14-92C8-578B6312AFD8}" destId="{D59D9909-83EE-453C-B123-60DF067649C2}" srcOrd="0" destOrd="0" presId="urn:microsoft.com/office/officeart/2005/8/layout/cycle3"/>
    <dgm:cxn modelId="{D3BAE355-95F6-4DD9-B7AC-F2898B400E7E}" type="presParOf" srcId="{BFC21A19-50A4-4045-95E9-C6F5FD1023A8}" destId="{A77EEA62-AF7D-4AD3-8F72-DA166948EA9F}" srcOrd="0" destOrd="0" presId="urn:microsoft.com/office/officeart/2005/8/layout/cycle3"/>
    <dgm:cxn modelId="{9762CE97-8A46-47AB-BB3D-B107384B9466}" type="presParOf" srcId="{A77EEA62-AF7D-4AD3-8F72-DA166948EA9F}" destId="{6CF1E5B2-CCBE-409B-B00A-E00A88F5B136}" srcOrd="0" destOrd="0" presId="urn:microsoft.com/office/officeart/2005/8/layout/cycle3"/>
    <dgm:cxn modelId="{2C838129-83B8-421E-8EDE-357D46A165E5}" type="presParOf" srcId="{A77EEA62-AF7D-4AD3-8F72-DA166948EA9F}" destId="{CB6F01CC-F3E8-4ADB-A0F2-32A6EE215C8E}" srcOrd="1" destOrd="0" presId="urn:microsoft.com/office/officeart/2005/8/layout/cycle3"/>
    <dgm:cxn modelId="{D70C0481-836D-4EC8-A763-4C091D6A18DF}" type="presParOf" srcId="{A77EEA62-AF7D-4AD3-8F72-DA166948EA9F}" destId="{8BBF0FAC-0934-4E15-BDAC-D123E2E43F20}" srcOrd="2" destOrd="0" presId="urn:microsoft.com/office/officeart/2005/8/layout/cycle3"/>
    <dgm:cxn modelId="{9A85458D-5B15-4B1D-974A-9092FEA08262}" type="presParOf" srcId="{A77EEA62-AF7D-4AD3-8F72-DA166948EA9F}" destId="{33A976CF-DD74-4C3C-9385-26FDE30E67C5}" srcOrd="3" destOrd="0" presId="urn:microsoft.com/office/officeart/2005/8/layout/cycle3"/>
    <dgm:cxn modelId="{AD86E06C-9C22-46BA-8441-A5262A8AA077}" type="presParOf" srcId="{A77EEA62-AF7D-4AD3-8F72-DA166948EA9F}" destId="{C8E407F6-73A3-4405-A548-E134D95FC526}" srcOrd="4" destOrd="0" presId="urn:microsoft.com/office/officeart/2005/8/layout/cycle3"/>
    <dgm:cxn modelId="{9E1F26F5-0718-42A5-AFF3-8F079D3428FC}" type="presParOf" srcId="{A77EEA62-AF7D-4AD3-8F72-DA166948EA9F}" destId="{7E9BDDBE-C595-4F4B-8FFB-AAA48E1D92C6}" srcOrd="5" destOrd="0" presId="urn:microsoft.com/office/officeart/2005/8/layout/cycle3"/>
    <dgm:cxn modelId="{B3C3185C-86E0-40F1-AF5B-49D91811A7BC}" type="presParOf" srcId="{A77EEA62-AF7D-4AD3-8F72-DA166948EA9F}" destId="{D59D9909-83EE-453C-B123-60DF067649C2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26D3E4-27EB-460D-99E8-A79CC16F644E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6CBA6E7-46A5-4C2D-957C-8A87D567EECC}">
      <dgm:prSet phldrT="[ข้อความ]" custT="1"/>
      <dgm:spPr/>
      <dgm:t>
        <a:bodyPr/>
        <a:lstStyle/>
        <a:p>
          <a:r>
            <a:rPr lang="th-TH" sz="1200" dirty="0" smtClean="0"/>
            <a:t>1. มาตรการทางการบริหาร หน่วยงานของรัฐ ต้องปฏิบัติหน้าที่อย่างจริงจัง รวมทั้งต้องมีบุคลากรที่เหมาะสม และเพียงพอต่อการปฏิบัติงาน</a:t>
          </a:r>
          <a:endParaRPr lang="th-TH" sz="1200" dirty="0"/>
        </a:p>
      </dgm:t>
    </dgm:pt>
    <dgm:pt modelId="{AB07D49B-89BC-4A5B-AC1C-B4BB83508D0A}" type="parTrans" cxnId="{B47BB123-EDC9-4895-932D-78E6E853CEE6}">
      <dgm:prSet/>
      <dgm:spPr/>
      <dgm:t>
        <a:bodyPr/>
        <a:lstStyle/>
        <a:p>
          <a:endParaRPr lang="th-TH" sz="1200"/>
        </a:p>
      </dgm:t>
    </dgm:pt>
    <dgm:pt modelId="{A3BADF93-18D4-495D-8A2F-444523A2DE25}" type="sibTrans" cxnId="{B47BB123-EDC9-4895-932D-78E6E853CEE6}">
      <dgm:prSet/>
      <dgm:spPr/>
      <dgm:t>
        <a:bodyPr/>
        <a:lstStyle/>
        <a:p>
          <a:endParaRPr lang="th-TH" sz="1200"/>
        </a:p>
      </dgm:t>
    </dgm:pt>
    <dgm:pt modelId="{9700B35E-F2A9-4844-803C-561C3C7FA7C0}">
      <dgm:prSet phldrT="[ข้อความ]" custT="1"/>
      <dgm:spPr/>
      <dgm:t>
        <a:bodyPr/>
        <a:lstStyle/>
        <a:p>
          <a:r>
            <a:rPr lang="th-TH" sz="1200" dirty="0" smtClean="0"/>
            <a:t>2. มาตราทางกฎหมายหน่วยงานที่ทำหน้าที่ในการบังคับใช้งานกฎหมายต้องมีบุคลากรอย่างเพียงพอ เช่น สำนักงานตำรวจแห่งชาติ ซึ่งจะเป็นผู้ออกกฎระเบียบไว้ นอกจากกำหนดให้การกระทำอันมิชอบทั้งหลายบนอินเทอร์เน็ต </a:t>
          </a:r>
          <a:endParaRPr lang="th-TH" sz="1200" dirty="0"/>
        </a:p>
      </dgm:t>
    </dgm:pt>
    <dgm:pt modelId="{D61607DF-E601-40B6-8F2B-79E18EC782C8}" type="parTrans" cxnId="{FA7E4C64-508E-4456-B4E1-EAA4662401ED}">
      <dgm:prSet/>
      <dgm:spPr/>
      <dgm:t>
        <a:bodyPr/>
        <a:lstStyle/>
        <a:p>
          <a:endParaRPr lang="th-TH" sz="1200"/>
        </a:p>
      </dgm:t>
    </dgm:pt>
    <dgm:pt modelId="{72EC6316-08E9-4229-8A5D-4A13C4069E71}" type="sibTrans" cxnId="{FA7E4C64-508E-4456-B4E1-EAA4662401ED}">
      <dgm:prSet/>
      <dgm:spPr/>
      <dgm:t>
        <a:bodyPr/>
        <a:lstStyle/>
        <a:p>
          <a:endParaRPr lang="th-TH" sz="1200"/>
        </a:p>
      </dgm:t>
    </dgm:pt>
    <dgm:pt modelId="{5DC5DB7E-002F-439D-974C-B56D432A895A}">
      <dgm:prSet phldrT="[ข้อความ]" custT="1"/>
      <dgm:spPr/>
      <dgm:t>
        <a:bodyPr/>
        <a:lstStyle/>
        <a:p>
          <a:r>
            <a:rPr lang="th-TH" sz="1200" dirty="0" smtClean="0"/>
            <a:t>3. มาตรการทางการควบคุมจรรยาบรรณจะต้องมีเครือข่ายที่มีการดูแลผู้ประกอบอาชีพและทำกิจกรรมบนสังคมไซเบอร์ที่สามารถทำหน้าที่ได้อย่างต่อเนื่องและจริงจัง </a:t>
          </a:r>
          <a:endParaRPr lang="th-TH" sz="1200" dirty="0"/>
        </a:p>
      </dgm:t>
    </dgm:pt>
    <dgm:pt modelId="{7E16F7C8-AE30-4A2C-A54D-903DF0FB5FC5}" type="parTrans" cxnId="{7FFD3839-2AE3-4BB2-B034-E15657944237}">
      <dgm:prSet/>
      <dgm:spPr/>
      <dgm:t>
        <a:bodyPr/>
        <a:lstStyle/>
        <a:p>
          <a:endParaRPr lang="th-TH" sz="1200"/>
        </a:p>
      </dgm:t>
    </dgm:pt>
    <dgm:pt modelId="{AB77D041-BA4F-4B22-87D1-4B09632CB118}" type="sibTrans" cxnId="{7FFD3839-2AE3-4BB2-B034-E15657944237}">
      <dgm:prSet/>
      <dgm:spPr/>
      <dgm:t>
        <a:bodyPr/>
        <a:lstStyle/>
        <a:p>
          <a:endParaRPr lang="th-TH" sz="1200"/>
        </a:p>
      </dgm:t>
    </dgm:pt>
    <dgm:pt modelId="{9E637074-081A-4F63-9C89-C08F4BDC268A}">
      <dgm:prSet phldrT="[ข้อความ]" custT="1"/>
      <dgm:spPr/>
      <dgm:t>
        <a:bodyPr/>
        <a:lstStyle/>
        <a:p>
          <a:r>
            <a:rPr lang="th-TH" sz="1200" dirty="0" smtClean="0"/>
            <a:t>4. มาตรการทางสังคมต้องยกระดับและพัฒนาสถาบันพื้นฐาน เช่น สถาบันครอบครัว สถาบันศาสนา สถาบันทางสังคม และสถาบันทางธุรกิจ </a:t>
          </a:r>
          <a:endParaRPr lang="th-TH" sz="1200" dirty="0"/>
        </a:p>
      </dgm:t>
    </dgm:pt>
    <dgm:pt modelId="{2444D515-7451-431D-BFB6-4787ED4D70F4}" type="parTrans" cxnId="{8D4C8488-F028-4939-85B2-E8DEC7DDA535}">
      <dgm:prSet/>
      <dgm:spPr/>
      <dgm:t>
        <a:bodyPr/>
        <a:lstStyle/>
        <a:p>
          <a:endParaRPr lang="th-TH" sz="1200"/>
        </a:p>
      </dgm:t>
    </dgm:pt>
    <dgm:pt modelId="{74BCA265-1559-42D8-BAEA-6ACD69954747}" type="sibTrans" cxnId="{8D4C8488-F028-4939-85B2-E8DEC7DDA535}">
      <dgm:prSet/>
      <dgm:spPr/>
      <dgm:t>
        <a:bodyPr/>
        <a:lstStyle/>
        <a:p>
          <a:endParaRPr lang="th-TH" sz="1200"/>
        </a:p>
      </dgm:t>
    </dgm:pt>
    <dgm:pt modelId="{971FF940-A143-436A-B183-48F5A8E7B1E0}">
      <dgm:prSet phldrT="[ข้อความ]" custT="1"/>
      <dgm:spPr/>
      <dgm:t>
        <a:bodyPr/>
        <a:lstStyle/>
        <a:p>
          <a:r>
            <a:rPr lang="th-TH" sz="1200" dirty="0" smtClean="0"/>
            <a:t>5. มาตรการทางการศึกษาควรพัฒนาการศึกษาระบบสารสนเทศและความรู้ด้านไอที</a:t>
          </a:r>
          <a:br>
            <a:rPr lang="th-TH" sz="1200" dirty="0" smtClean="0"/>
          </a:br>
          <a:r>
            <a:rPr lang="th-TH" sz="1200" dirty="0" smtClean="0"/>
            <a:t>ให้กว้างขวางรวมทั้งจัดทำหลักสูตรออนไลน์ให้ครอบคลุมทุกสาขาวิชาทั้งในและนอกระบบการศึกษา</a:t>
          </a:r>
          <a:endParaRPr lang="th-TH" sz="1200" dirty="0"/>
        </a:p>
      </dgm:t>
    </dgm:pt>
    <dgm:pt modelId="{5FD5B6EF-A1F4-4006-A628-6A3FE745BD92}" type="parTrans" cxnId="{3A6BA9CC-CFF1-47E2-9649-8AD41C0B3120}">
      <dgm:prSet/>
      <dgm:spPr/>
      <dgm:t>
        <a:bodyPr/>
        <a:lstStyle/>
        <a:p>
          <a:endParaRPr lang="th-TH" sz="1200"/>
        </a:p>
      </dgm:t>
    </dgm:pt>
    <dgm:pt modelId="{B98AE5B4-ABC7-4D83-9B52-C2D33DA25DE8}" type="sibTrans" cxnId="{3A6BA9CC-CFF1-47E2-9649-8AD41C0B3120}">
      <dgm:prSet/>
      <dgm:spPr/>
      <dgm:t>
        <a:bodyPr/>
        <a:lstStyle/>
        <a:p>
          <a:endParaRPr lang="th-TH" sz="1200"/>
        </a:p>
      </dgm:t>
    </dgm:pt>
    <dgm:pt modelId="{250DCF73-7605-4F14-92C8-578B6312AFD8}">
      <dgm:prSet custT="1"/>
      <dgm:spPr/>
      <dgm:t>
        <a:bodyPr/>
        <a:lstStyle/>
        <a:p>
          <a:r>
            <a:rPr lang="th-TH" sz="1200" smtClean="0"/>
            <a:t>6. มาตรการทางคุณธรรมและจริยธรรม ได้แก่ การจัดระบบการให้การศึกษาแก่ผู้ใช้เทคโนโลยีเหล่านี้ทางด้านคุณธรรมและจริยรรม เพื่อให้เข้าไปชักนำสังคมไซเบอร์หรือโลกเสมือนจริง ไปในทางที่ถูกต้อง</a:t>
          </a:r>
          <a:endParaRPr lang="en-US" sz="1200"/>
        </a:p>
      </dgm:t>
    </dgm:pt>
    <dgm:pt modelId="{6F74192D-3CBF-4328-A241-9136F90F76B3}" type="parTrans" cxnId="{0F6FB57B-9DBC-4E47-BC33-B3F699E54B7B}">
      <dgm:prSet/>
      <dgm:spPr/>
      <dgm:t>
        <a:bodyPr/>
        <a:lstStyle/>
        <a:p>
          <a:endParaRPr lang="th-TH" sz="1200"/>
        </a:p>
      </dgm:t>
    </dgm:pt>
    <dgm:pt modelId="{6029BF0E-09DF-432D-8B47-D4F33A836EF1}" type="sibTrans" cxnId="{0F6FB57B-9DBC-4E47-BC33-B3F699E54B7B}">
      <dgm:prSet/>
      <dgm:spPr/>
      <dgm:t>
        <a:bodyPr/>
        <a:lstStyle/>
        <a:p>
          <a:endParaRPr lang="th-TH" sz="1200"/>
        </a:p>
      </dgm:t>
    </dgm:pt>
    <dgm:pt modelId="{BFC21A19-50A4-4045-95E9-C6F5FD1023A8}" type="pres">
      <dgm:prSet presAssocID="{1D26D3E4-27EB-460D-99E8-A79CC16F64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77EEA62-AF7D-4AD3-8F72-DA166948EA9F}" type="pres">
      <dgm:prSet presAssocID="{1D26D3E4-27EB-460D-99E8-A79CC16F644E}" presName="cycle" presStyleCnt="0"/>
      <dgm:spPr/>
    </dgm:pt>
    <dgm:pt modelId="{6CF1E5B2-CCBE-409B-B00A-E00A88F5B136}" type="pres">
      <dgm:prSet presAssocID="{16CBA6E7-46A5-4C2D-957C-8A87D567EECC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B6F01CC-F3E8-4ADB-A0F2-32A6EE215C8E}" type="pres">
      <dgm:prSet presAssocID="{A3BADF93-18D4-495D-8A2F-444523A2DE25}" presName="sibTransFirstNode" presStyleLbl="bgShp" presStyleIdx="0" presStyleCnt="1"/>
      <dgm:spPr/>
      <dgm:t>
        <a:bodyPr/>
        <a:lstStyle/>
        <a:p>
          <a:endParaRPr lang="th-TH"/>
        </a:p>
      </dgm:t>
    </dgm:pt>
    <dgm:pt modelId="{8BBF0FAC-0934-4E15-BDAC-D123E2E43F20}" type="pres">
      <dgm:prSet presAssocID="{9700B35E-F2A9-4844-803C-561C3C7FA7C0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3A976CF-DD74-4C3C-9385-26FDE30E67C5}" type="pres">
      <dgm:prSet presAssocID="{5DC5DB7E-002F-439D-974C-B56D432A895A}" presName="nodeFollowingNodes" presStyleLbl="node1" presStyleIdx="2" presStyleCnt="6" custRadScaleRad="97691" custRadScaleInc="-1551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8E407F6-73A3-4405-A548-E134D95FC526}" type="pres">
      <dgm:prSet presAssocID="{9E637074-081A-4F63-9C89-C08F4BDC268A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E9BDDBE-C595-4F4B-8FFB-AAA48E1D92C6}" type="pres">
      <dgm:prSet presAssocID="{971FF940-A143-436A-B183-48F5A8E7B1E0}" presName="nodeFollowingNodes" presStyleLbl="node1" presStyleIdx="4" presStyleCnt="6" custRadScaleRad="105378" custRadScaleInc="2537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59D9909-83EE-453C-B123-60DF067649C2}" type="pres">
      <dgm:prSet presAssocID="{250DCF73-7605-4F14-92C8-578B6312AFD8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A7E4C64-508E-4456-B4E1-EAA4662401ED}" srcId="{1D26D3E4-27EB-460D-99E8-A79CC16F644E}" destId="{9700B35E-F2A9-4844-803C-561C3C7FA7C0}" srcOrd="1" destOrd="0" parTransId="{D61607DF-E601-40B6-8F2B-79E18EC782C8}" sibTransId="{72EC6316-08E9-4229-8A5D-4A13C4069E71}"/>
    <dgm:cxn modelId="{3A6BA9CC-CFF1-47E2-9649-8AD41C0B3120}" srcId="{1D26D3E4-27EB-460D-99E8-A79CC16F644E}" destId="{971FF940-A143-436A-B183-48F5A8E7B1E0}" srcOrd="4" destOrd="0" parTransId="{5FD5B6EF-A1F4-4006-A628-6A3FE745BD92}" sibTransId="{B98AE5B4-ABC7-4D83-9B52-C2D33DA25DE8}"/>
    <dgm:cxn modelId="{286EBDDD-3709-4734-96DD-96DF85FA4297}" type="presOf" srcId="{5DC5DB7E-002F-439D-974C-B56D432A895A}" destId="{33A976CF-DD74-4C3C-9385-26FDE30E67C5}" srcOrd="0" destOrd="0" presId="urn:microsoft.com/office/officeart/2005/8/layout/cycle3"/>
    <dgm:cxn modelId="{94480A3F-9D88-4D58-BC81-8BF8C1352B4A}" type="presOf" srcId="{971FF940-A143-436A-B183-48F5A8E7B1E0}" destId="{7E9BDDBE-C595-4F4B-8FFB-AAA48E1D92C6}" srcOrd="0" destOrd="0" presId="urn:microsoft.com/office/officeart/2005/8/layout/cycle3"/>
    <dgm:cxn modelId="{E4A44B55-3C57-4623-B76F-FA13F5A913B8}" type="presOf" srcId="{16CBA6E7-46A5-4C2D-957C-8A87D567EECC}" destId="{6CF1E5B2-CCBE-409B-B00A-E00A88F5B136}" srcOrd="0" destOrd="0" presId="urn:microsoft.com/office/officeart/2005/8/layout/cycle3"/>
    <dgm:cxn modelId="{86038C6C-AAC6-4274-B6EE-940A3F45DFC3}" type="presOf" srcId="{9E637074-081A-4F63-9C89-C08F4BDC268A}" destId="{C8E407F6-73A3-4405-A548-E134D95FC526}" srcOrd="0" destOrd="0" presId="urn:microsoft.com/office/officeart/2005/8/layout/cycle3"/>
    <dgm:cxn modelId="{B47BB123-EDC9-4895-932D-78E6E853CEE6}" srcId="{1D26D3E4-27EB-460D-99E8-A79CC16F644E}" destId="{16CBA6E7-46A5-4C2D-957C-8A87D567EECC}" srcOrd="0" destOrd="0" parTransId="{AB07D49B-89BC-4A5B-AC1C-B4BB83508D0A}" sibTransId="{A3BADF93-18D4-495D-8A2F-444523A2DE25}"/>
    <dgm:cxn modelId="{F280495A-9501-407E-83C9-28C5C7D8A92C}" type="presOf" srcId="{9700B35E-F2A9-4844-803C-561C3C7FA7C0}" destId="{8BBF0FAC-0934-4E15-BDAC-D123E2E43F20}" srcOrd="0" destOrd="0" presId="urn:microsoft.com/office/officeart/2005/8/layout/cycle3"/>
    <dgm:cxn modelId="{FF88D767-004E-4DBA-9650-D37C529805E8}" type="presOf" srcId="{1D26D3E4-27EB-460D-99E8-A79CC16F644E}" destId="{BFC21A19-50A4-4045-95E9-C6F5FD1023A8}" srcOrd="0" destOrd="0" presId="urn:microsoft.com/office/officeart/2005/8/layout/cycle3"/>
    <dgm:cxn modelId="{7FFD3839-2AE3-4BB2-B034-E15657944237}" srcId="{1D26D3E4-27EB-460D-99E8-A79CC16F644E}" destId="{5DC5DB7E-002F-439D-974C-B56D432A895A}" srcOrd="2" destOrd="0" parTransId="{7E16F7C8-AE30-4A2C-A54D-903DF0FB5FC5}" sibTransId="{AB77D041-BA4F-4B22-87D1-4B09632CB118}"/>
    <dgm:cxn modelId="{DA0683F9-C9F4-4D62-AA68-6F6BDBBB7C59}" type="presOf" srcId="{A3BADF93-18D4-495D-8A2F-444523A2DE25}" destId="{CB6F01CC-F3E8-4ADB-A0F2-32A6EE215C8E}" srcOrd="0" destOrd="0" presId="urn:microsoft.com/office/officeart/2005/8/layout/cycle3"/>
    <dgm:cxn modelId="{8D4C8488-F028-4939-85B2-E8DEC7DDA535}" srcId="{1D26D3E4-27EB-460D-99E8-A79CC16F644E}" destId="{9E637074-081A-4F63-9C89-C08F4BDC268A}" srcOrd="3" destOrd="0" parTransId="{2444D515-7451-431D-BFB6-4787ED4D70F4}" sibTransId="{74BCA265-1559-42D8-BAEA-6ACD69954747}"/>
    <dgm:cxn modelId="{0F6FB57B-9DBC-4E47-BC33-B3F699E54B7B}" srcId="{1D26D3E4-27EB-460D-99E8-A79CC16F644E}" destId="{250DCF73-7605-4F14-92C8-578B6312AFD8}" srcOrd="5" destOrd="0" parTransId="{6F74192D-3CBF-4328-A241-9136F90F76B3}" sibTransId="{6029BF0E-09DF-432D-8B47-D4F33A836EF1}"/>
    <dgm:cxn modelId="{0F9F95FE-2AD6-4E4A-A504-2184C03ACDCB}" type="presOf" srcId="{250DCF73-7605-4F14-92C8-578B6312AFD8}" destId="{D59D9909-83EE-453C-B123-60DF067649C2}" srcOrd="0" destOrd="0" presId="urn:microsoft.com/office/officeart/2005/8/layout/cycle3"/>
    <dgm:cxn modelId="{D3BAE355-95F6-4DD9-B7AC-F2898B400E7E}" type="presParOf" srcId="{BFC21A19-50A4-4045-95E9-C6F5FD1023A8}" destId="{A77EEA62-AF7D-4AD3-8F72-DA166948EA9F}" srcOrd="0" destOrd="0" presId="urn:microsoft.com/office/officeart/2005/8/layout/cycle3"/>
    <dgm:cxn modelId="{9762CE97-8A46-47AB-BB3D-B107384B9466}" type="presParOf" srcId="{A77EEA62-AF7D-4AD3-8F72-DA166948EA9F}" destId="{6CF1E5B2-CCBE-409B-B00A-E00A88F5B136}" srcOrd="0" destOrd="0" presId="urn:microsoft.com/office/officeart/2005/8/layout/cycle3"/>
    <dgm:cxn modelId="{2C838129-83B8-421E-8EDE-357D46A165E5}" type="presParOf" srcId="{A77EEA62-AF7D-4AD3-8F72-DA166948EA9F}" destId="{CB6F01CC-F3E8-4ADB-A0F2-32A6EE215C8E}" srcOrd="1" destOrd="0" presId="urn:microsoft.com/office/officeart/2005/8/layout/cycle3"/>
    <dgm:cxn modelId="{D70C0481-836D-4EC8-A763-4C091D6A18DF}" type="presParOf" srcId="{A77EEA62-AF7D-4AD3-8F72-DA166948EA9F}" destId="{8BBF0FAC-0934-4E15-BDAC-D123E2E43F20}" srcOrd="2" destOrd="0" presId="urn:microsoft.com/office/officeart/2005/8/layout/cycle3"/>
    <dgm:cxn modelId="{9A85458D-5B15-4B1D-974A-9092FEA08262}" type="presParOf" srcId="{A77EEA62-AF7D-4AD3-8F72-DA166948EA9F}" destId="{33A976CF-DD74-4C3C-9385-26FDE30E67C5}" srcOrd="3" destOrd="0" presId="urn:microsoft.com/office/officeart/2005/8/layout/cycle3"/>
    <dgm:cxn modelId="{AD86E06C-9C22-46BA-8441-A5262A8AA077}" type="presParOf" srcId="{A77EEA62-AF7D-4AD3-8F72-DA166948EA9F}" destId="{C8E407F6-73A3-4405-A548-E134D95FC526}" srcOrd="4" destOrd="0" presId="urn:microsoft.com/office/officeart/2005/8/layout/cycle3"/>
    <dgm:cxn modelId="{9E1F26F5-0718-42A5-AFF3-8F079D3428FC}" type="presParOf" srcId="{A77EEA62-AF7D-4AD3-8F72-DA166948EA9F}" destId="{7E9BDDBE-C595-4F4B-8FFB-AAA48E1D92C6}" srcOrd="5" destOrd="0" presId="urn:microsoft.com/office/officeart/2005/8/layout/cycle3"/>
    <dgm:cxn modelId="{B3C3185C-86E0-40F1-AF5B-49D91811A7BC}" type="presParOf" srcId="{A77EEA62-AF7D-4AD3-8F72-DA166948EA9F}" destId="{D59D9909-83EE-453C-B123-60DF067649C2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26D3E4-27EB-460D-99E8-A79CC16F644E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16CBA6E7-46A5-4C2D-957C-8A87D567EECC}">
      <dgm:prSet phldrT="[ข้อความ]" custT="1"/>
      <dgm:spPr/>
      <dgm:t>
        <a:bodyPr/>
        <a:lstStyle/>
        <a:p>
          <a:r>
            <a:rPr lang="th-TH" sz="1200" dirty="0" smtClean="0"/>
            <a:t>1. มาตรการทางการบริหาร หน่วยงานของรัฐ ต้องปฏิบัติหน้าที่อย่างจริงจัง รวมทั้งต้องมีบุคลากรที่เหมาะสม และเพียงพอต่อการปฏิบัติงาน</a:t>
          </a:r>
          <a:endParaRPr lang="th-TH" sz="1200" dirty="0"/>
        </a:p>
      </dgm:t>
    </dgm:pt>
    <dgm:pt modelId="{AB07D49B-89BC-4A5B-AC1C-B4BB83508D0A}" type="parTrans" cxnId="{B47BB123-EDC9-4895-932D-78E6E853CEE6}">
      <dgm:prSet/>
      <dgm:spPr/>
      <dgm:t>
        <a:bodyPr/>
        <a:lstStyle/>
        <a:p>
          <a:endParaRPr lang="th-TH" sz="1200"/>
        </a:p>
      </dgm:t>
    </dgm:pt>
    <dgm:pt modelId="{A3BADF93-18D4-495D-8A2F-444523A2DE25}" type="sibTrans" cxnId="{B47BB123-EDC9-4895-932D-78E6E853CEE6}">
      <dgm:prSet/>
      <dgm:spPr/>
      <dgm:t>
        <a:bodyPr/>
        <a:lstStyle/>
        <a:p>
          <a:endParaRPr lang="th-TH" sz="1200"/>
        </a:p>
      </dgm:t>
    </dgm:pt>
    <dgm:pt modelId="{9700B35E-F2A9-4844-803C-561C3C7FA7C0}">
      <dgm:prSet phldrT="[ข้อความ]" custT="1"/>
      <dgm:spPr/>
      <dgm:t>
        <a:bodyPr/>
        <a:lstStyle/>
        <a:p>
          <a:r>
            <a:rPr lang="th-TH" sz="1200" dirty="0" smtClean="0"/>
            <a:t>2. มาตราทางกฎหมายหน่วยงานที่ทำหน้าที่ในการบังคับใช้งานกฎหมายต้องมีบุคลากรอย่างเพียงพอ เช่น สำนักงานตำรวจแห่งชาติ ซึ่งจะเป็นผู้ออกกฎระเบียบไว้ นอกจากกำหนดให้การกระทำอันมิชอบทั้งหลายบนอินเทอร์เน็ต </a:t>
          </a:r>
          <a:endParaRPr lang="th-TH" sz="1200" dirty="0"/>
        </a:p>
      </dgm:t>
    </dgm:pt>
    <dgm:pt modelId="{D61607DF-E601-40B6-8F2B-79E18EC782C8}" type="parTrans" cxnId="{FA7E4C64-508E-4456-B4E1-EAA4662401ED}">
      <dgm:prSet/>
      <dgm:spPr/>
      <dgm:t>
        <a:bodyPr/>
        <a:lstStyle/>
        <a:p>
          <a:endParaRPr lang="th-TH" sz="1200"/>
        </a:p>
      </dgm:t>
    </dgm:pt>
    <dgm:pt modelId="{72EC6316-08E9-4229-8A5D-4A13C4069E71}" type="sibTrans" cxnId="{FA7E4C64-508E-4456-B4E1-EAA4662401ED}">
      <dgm:prSet/>
      <dgm:spPr/>
      <dgm:t>
        <a:bodyPr/>
        <a:lstStyle/>
        <a:p>
          <a:endParaRPr lang="th-TH" sz="1200"/>
        </a:p>
      </dgm:t>
    </dgm:pt>
    <dgm:pt modelId="{5DC5DB7E-002F-439D-974C-B56D432A895A}">
      <dgm:prSet phldrT="[ข้อความ]" custT="1"/>
      <dgm:spPr/>
      <dgm:t>
        <a:bodyPr/>
        <a:lstStyle/>
        <a:p>
          <a:r>
            <a:rPr lang="th-TH" sz="1200" dirty="0" smtClean="0"/>
            <a:t>3. มาตรการทางการควบคุมจรรยาบรรณจะต้องมีเครือข่ายที่มีการดูแลผู้ประกอบอาชีพและทำกิจกรรมบนสังคมไซเบอร์ที่สามารถทำหน้าที่ได้อย่างต่อเนื่องและจริงจัง </a:t>
          </a:r>
          <a:endParaRPr lang="th-TH" sz="1200" dirty="0"/>
        </a:p>
      </dgm:t>
    </dgm:pt>
    <dgm:pt modelId="{7E16F7C8-AE30-4A2C-A54D-903DF0FB5FC5}" type="parTrans" cxnId="{7FFD3839-2AE3-4BB2-B034-E15657944237}">
      <dgm:prSet/>
      <dgm:spPr/>
      <dgm:t>
        <a:bodyPr/>
        <a:lstStyle/>
        <a:p>
          <a:endParaRPr lang="th-TH" sz="1200"/>
        </a:p>
      </dgm:t>
    </dgm:pt>
    <dgm:pt modelId="{AB77D041-BA4F-4B22-87D1-4B09632CB118}" type="sibTrans" cxnId="{7FFD3839-2AE3-4BB2-B034-E15657944237}">
      <dgm:prSet/>
      <dgm:spPr/>
      <dgm:t>
        <a:bodyPr/>
        <a:lstStyle/>
        <a:p>
          <a:endParaRPr lang="th-TH" sz="1200"/>
        </a:p>
      </dgm:t>
    </dgm:pt>
    <dgm:pt modelId="{9E637074-081A-4F63-9C89-C08F4BDC268A}">
      <dgm:prSet phldrT="[ข้อความ]" custT="1"/>
      <dgm:spPr/>
      <dgm:t>
        <a:bodyPr/>
        <a:lstStyle/>
        <a:p>
          <a:r>
            <a:rPr lang="th-TH" sz="1200" dirty="0" smtClean="0"/>
            <a:t>4. มาตรการทางสังคมต้องยกระดับและพัฒนาสถาบันพื้นฐาน เช่น สถาบันครอบครัว สถาบันศาสนา สถาบันทางสังคม และสถาบันทางธุรกิจ </a:t>
          </a:r>
          <a:endParaRPr lang="th-TH" sz="1200" dirty="0"/>
        </a:p>
      </dgm:t>
    </dgm:pt>
    <dgm:pt modelId="{2444D515-7451-431D-BFB6-4787ED4D70F4}" type="parTrans" cxnId="{8D4C8488-F028-4939-85B2-E8DEC7DDA535}">
      <dgm:prSet/>
      <dgm:spPr/>
      <dgm:t>
        <a:bodyPr/>
        <a:lstStyle/>
        <a:p>
          <a:endParaRPr lang="th-TH" sz="1200"/>
        </a:p>
      </dgm:t>
    </dgm:pt>
    <dgm:pt modelId="{74BCA265-1559-42D8-BAEA-6ACD69954747}" type="sibTrans" cxnId="{8D4C8488-F028-4939-85B2-E8DEC7DDA535}">
      <dgm:prSet/>
      <dgm:spPr/>
      <dgm:t>
        <a:bodyPr/>
        <a:lstStyle/>
        <a:p>
          <a:endParaRPr lang="th-TH" sz="1200"/>
        </a:p>
      </dgm:t>
    </dgm:pt>
    <dgm:pt modelId="{971FF940-A143-436A-B183-48F5A8E7B1E0}">
      <dgm:prSet phldrT="[ข้อความ]" custT="1"/>
      <dgm:spPr/>
      <dgm:t>
        <a:bodyPr/>
        <a:lstStyle/>
        <a:p>
          <a:r>
            <a:rPr lang="th-TH" sz="1200" dirty="0" smtClean="0"/>
            <a:t>5. มาตรการทางการศึกษาควรพัฒนาการศึกษาระบบสารสนเทศและความรู้ด้านไอที</a:t>
          </a:r>
          <a:br>
            <a:rPr lang="th-TH" sz="1200" dirty="0" smtClean="0"/>
          </a:br>
          <a:r>
            <a:rPr lang="th-TH" sz="1200" dirty="0" smtClean="0"/>
            <a:t>ให้กว้างขวางรวมทั้งจัดทำหลักสูตรออนไลน์ให้ครอบคลุมทุกสาขาวิชาทั้งในและนอกระบบการศึกษา</a:t>
          </a:r>
          <a:endParaRPr lang="th-TH" sz="1200" dirty="0"/>
        </a:p>
      </dgm:t>
    </dgm:pt>
    <dgm:pt modelId="{5FD5B6EF-A1F4-4006-A628-6A3FE745BD92}" type="parTrans" cxnId="{3A6BA9CC-CFF1-47E2-9649-8AD41C0B3120}">
      <dgm:prSet/>
      <dgm:spPr/>
      <dgm:t>
        <a:bodyPr/>
        <a:lstStyle/>
        <a:p>
          <a:endParaRPr lang="th-TH" sz="1200"/>
        </a:p>
      </dgm:t>
    </dgm:pt>
    <dgm:pt modelId="{B98AE5B4-ABC7-4D83-9B52-C2D33DA25DE8}" type="sibTrans" cxnId="{3A6BA9CC-CFF1-47E2-9649-8AD41C0B3120}">
      <dgm:prSet/>
      <dgm:spPr/>
      <dgm:t>
        <a:bodyPr/>
        <a:lstStyle/>
        <a:p>
          <a:endParaRPr lang="th-TH" sz="1200"/>
        </a:p>
      </dgm:t>
    </dgm:pt>
    <dgm:pt modelId="{250DCF73-7605-4F14-92C8-578B6312AFD8}">
      <dgm:prSet custT="1"/>
      <dgm:spPr/>
      <dgm:t>
        <a:bodyPr/>
        <a:lstStyle/>
        <a:p>
          <a:r>
            <a:rPr lang="th-TH" sz="1200" dirty="0" smtClean="0"/>
            <a:t>6. มาตรการทางคุณธรรมและจริยธรรม ได้แก่ การจัดระบบการให้การศึกษาแก่ผู้ใช้เทคโนโลยีเหล่านี้ทางด้านคุณธรรมและจริยรรม เพื่อให้เข้าไปชักนำสังคมไซเบอร์หรือโลกเสมือนจริง ไปในทางที่ถูกต้อง</a:t>
          </a:r>
          <a:endParaRPr lang="en-US" sz="1200" dirty="0"/>
        </a:p>
      </dgm:t>
    </dgm:pt>
    <dgm:pt modelId="{6F74192D-3CBF-4328-A241-9136F90F76B3}" type="parTrans" cxnId="{0F6FB57B-9DBC-4E47-BC33-B3F699E54B7B}">
      <dgm:prSet/>
      <dgm:spPr/>
      <dgm:t>
        <a:bodyPr/>
        <a:lstStyle/>
        <a:p>
          <a:endParaRPr lang="th-TH" sz="1200"/>
        </a:p>
      </dgm:t>
    </dgm:pt>
    <dgm:pt modelId="{6029BF0E-09DF-432D-8B47-D4F33A836EF1}" type="sibTrans" cxnId="{0F6FB57B-9DBC-4E47-BC33-B3F699E54B7B}">
      <dgm:prSet/>
      <dgm:spPr/>
      <dgm:t>
        <a:bodyPr/>
        <a:lstStyle/>
        <a:p>
          <a:endParaRPr lang="th-TH" sz="1200"/>
        </a:p>
      </dgm:t>
    </dgm:pt>
    <dgm:pt modelId="{BFC21A19-50A4-4045-95E9-C6F5FD1023A8}" type="pres">
      <dgm:prSet presAssocID="{1D26D3E4-27EB-460D-99E8-A79CC16F64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A77EEA62-AF7D-4AD3-8F72-DA166948EA9F}" type="pres">
      <dgm:prSet presAssocID="{1D26D3E4-27EB-460D-99E8-A79CC16F644E}" presName="cycle" presStyleCnt="0"/>
      <dgm:spPr/>
    </dgm:pt>
    <dgm:pt modelId="{6CF1E5B2-CCBE-409B-B00A-E00A88F5B136}" type="pres">
      <dgm:prSet presAssocID="{16CBA6E7-46A5-4C2D-957C-8A87D567EECC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B6F01CC-F3E8-4ADB-A0F2-32A6EE215C8E}" type="pres">
      <dgm:prSet presAssocID="{A3BADF93-18D4-495D-8A2F-444523A2DE25}" presName="sibTransFirstNode" presStyleLbl="bgShp" presStyleIdx="0" presStyleCnt="1"/>
      <dgm:spPr/>
      <dgm:t>
        <a:bodyPr/>
        <a:lstStyle/>
        <a:p>
          <a:endParaRPr lang="th-TH"/>
        </a:p>
      </dgm:t>
    </dgm:pt>
    <dgm:pt modelId="{8BBF0FAC-0934-4E15-BDAC-D123E2E43F20}" type="pres">
      <dgm:prSet presAssocID="{9700B35E-F2A9-4844-803C-561C3C7FA7C0}" presName="nodeFollowingNodes" presStyleLbl="node1" presStyleIdx="1" presStyleCnt="6" custRadScaleRad="99639" custRadScaleInc="1399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3A976CF-DD74-4C3C-9385-26FDE30E67C5}" type="pres">
      <dgm:prSet presAssocID="{5DC5DB7E-002F-439D-974C-B56D432A895A}" presName="nodeFollowingNodes" presStyleLbl="node1" presStyleIdx="2" presStyleCnt="6" custRadScaleRad="97691" custRadScaleInc="-1551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8E407F6-73A3-4405-A548-E134D95FC526}" type="pres">
      <dgm:prSet presAssocID="{9E637074-081A-4F63-9C89-C08F4BDC268A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E9BDDBE-C595-4F4B-8FFB-AAA48E1D92C6}" type="pres">
      <dgm:prSet presAssocID="{971FF940-A143-436A-B183-48F5A8E7B1E0}" presName="nodeFollowingNodes" presStyleLbl="node1" presStyleIdx="4" presStyleCnt="6" custRadScaleRad="99911" custRadScaleInc="2313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59D9909-83EE-453C-B123-60DF067649C2}" type="pres">
      <dgm:prSet presAssocID="{250DCF73-7605-4F14-92C8-578B6312AFD8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A7E4C64-508E-4456-B4E1-EAA4662401ED}" srcId="{1D26D3E4-27EB-460D-99E8-A79CC16F644E}" destId="{9700B35E-F2A9-4844-803C-561C3C7FA7C0}" srcOrd="1" destOrd="0" parTransId="{D61607DF-E601-40B6-8F2B-79E18EC782C8}" sibTransId="{72EC6316-08E9-4229-8A5D-4A13C4069E71}"/>
    <dgm:cxn modelId="{3A6BA9CC-CFF1-47E2-9649-8AD41C0B3120}" srcId="{1D26D3E4-27EB-460D-99E8-A79CC16F644E}" destId="{971FF940-A143-436A-B183-48F5A8E7B1E0}" srcOrd="4" destOrd="0" parTransId="{5FD5B6EF-A1F4-4006-A628-6A3FE745BD92}" sibTransId="{B98AE5B4-ABC7-4D83-9B52-C2D33DA25DE8}"/>
    <dgm:cxn modelId="{286EBDDD-3709-4734-96DD-96DF85FA4297}" type="presOf" srcId="{5DC5DB7E-002F-439D-974C-B56D432A895A}" destId="{33A976CF-DD74-4C3C-9385-26FDE30E67C5}" srcOrd="0" destOrd="0" presId="urn:microsoft.com/office/officeart/2005/8/layout/cycle3"/>
    <dgm:cxn modelId="{94480A3F-9D88-4D58-BC81-8BF8C1352B4A}" type="presOf" srcId="{971FF940-A143-436A-B183-48F5A8E7B1E0}" destId="{7E9BDDBE-C595-4F4B-8FFB-AAA48E1D92C6}" srcOrd="0" destOrd="0" presId="urn:microsoft.com/office/officeart/2005/8/layout/cycle3"/>
    <dgm:cxn modelId="{E4A44B55-3C57-4623-B76F-FA13F5A913B8}" type="presOf" srcId="{16CBA6E7-46A5-4C2D-957C-8A87D567EECC}" destId="{6CF1E5B2-CCBE-409B-B00A-E00A88F5B136}" srcOrd="0" destOrd="0" presId="urn:microsoft.com/office/officeart/2005/8/layout/cycle3"/>
    <dgm:cxn modelId="{86038C6C-AAC6-4274-B6EE-940A3F45DFC3}" type="presOf" srcId="{9E637074-081A-4F63-9C89-C08F4BDC268A}" destId="{C8E407F6-73A3-4405-A548-E134D95FC526}" srcOrd="0" destOrd="0" presId="urn:microsoft.com/office/officeart/2005/8/layout/cycle3"/>
    <dgm:cxn modelId="{B47BB123-EDC9-4895-932D-78E6E853CEE6}" srcId="{1D26D3E4-27EB-460D-99E8-A79CC16F644E}" destId="{16CBA6E7-46A5-4C2D-957C-8A87D567EECC}" srcOrd="0" destOrd="0" parTransId="{AB07D49B-89BC-4A5B-AC1C-B4BB83508D0A}" sibTransId="{A3BADF93-18D4-495D-8A2F-444523A2DE25}"/>
    <dgm:cxn modelId="{F280495A-9501-407E-83C9-28C5C7D8A92C}" type="presOf" srcId="{9700B35E-F2A9-4844-803C-561C3C7FA7C0}" destId="{8BBF0FAC-0934-4E15-BDAC-D123E2E43F20}" srcOrd="0" destOrd="0" presId="urn:microsoft.com/office/officeart/2005/8/layout/cycle3"/>
    <dgm:cxn modelId="{FF88D767-004E-4DBA-9650-D37C529805E8}" type="presOf" srcId="{1D26D3E4-27EB-460D-99E8-A79CC16F644E}" destId="{BFC21A19-50A4-4045-95E9-C6F5FD1023A8}" srcOrd="0" destOrd="0" presId="urn:microsoft.com/office/officeart/2005/8/layout/cycle3"/>
    <dgm:cxn modelId="{7FFD3839-2AE3-4BB2-B034-E15657944237}" srcId="{1D26D3E4-27EB-460D-99E8-A79CC16F644E}" destId="{5DC5DB7E-002F-439D-974C-B56D432A895A}" srcOrd="2" destOrd="0" parTransId="{7E16F7C8-AE30-4A2C-A54D-903DF0FB5FC5}" sibTransId="{AB77D041-BA4F-4B22-87D1-4B09632CB118}"/>
    <dgm:cxn modelId="{DA0683F9-C9F4-4D62-AA68-6F6BDBBB7C59}" type="presOf" srcId="{A3BADF93-18D4-495D-8A2F-444523A2DE25}" destId="{CB6F01CC-F3E8-4ADB-A0F2-32A6EE215C8E}" srcOrd="0" destOrd="0" presId="urn:microsoft.com/office/officeart/2005/8/layout/cycle3"/>
    <dgm:cxn modelId="{8D4C8488-F028-4939-85B2-E8DEC7DDA535}" srcId="{1D26D3E4-27EB-460D-99E8-A79CC16F644E}" destId="{9E637074-081A-4F63-9C89-C08F4BDC268A}" srcOrd="3" destOrd="0" parTransId="{2444D515-7451-431D-BFB6-4787ED4D70F4}" sibTransId="{74BCA265-1559-42D8-BAEA-6ACD69954747}"/>
    <dgm:cxn modelId="{0F6FB57B-9DBC-4E47-BC33-B3F699E54B7B}" srcId="{1D26D3E4-27EB-460D-99E8-A79CC16F644E}" destId="{250DCF73-7605-4F14-92C8-578B6312AFD8}" srcOrd="5" destOrd="0" parTransId="{6F74192D-3CBF-4328-A241-9136F90F76B3}" sibTransId="{6029BF0E-09DF-432D-8B47-D4F33A836EF1}"/>
    <dgm:cxn modelId="{0F9F95FE-2AD6-4E4A-A504-2184C03ACDCB}" type="presOf" srcId="{250DCF73-7605-4F14-92C8-578B6312AFD8}" destId="{D59D9909-83EE-453C-B123-60DF067649C2}" srcOrd="0" destOrd="0" presId="urn:microsoft.com/office/officeart/2005/8/layout/cycle3"/>
    <dgm:cxn modelId="{D3BAE355-95F6-4DD9-B7AC-F2898B400E7E}" type="presParOf" srcId="{BFC21A19-50A4-4045-95E9-C6F5FD1023A8}" destId="{A77EEA62-AF7D-4AD3-8F72-DA166948EA9F}" srcOrd="0" destOrd="0" presId="urn:microsoft.com/office/officeart/2005/8/layout/cycle3"/>
    <dgm:cxn modelId="{9762CE97-8A46-47AB-BB3D-B107384B9466}" type="presParOf" srcId="{A77EEA62-AF7D-4AD3-8F72-DA166948EA9F}" destId="{6CF1E5B2-CCBE-409B-B00A-E00A88F5B136}" srcOrd="0" destOrd="0" presId="urn:microsoft.com/office/officeart/2005/8/layout/cycle3"/>
    <dgm:cxn modelId="{2C838129-83B8-421E-8EDE-357D46A165E5}" type="presParOf" srcId="{A77EEA62-AF7D-4AD3-8F72-DA166948EA9F}" destId="{CB6F01CC-F3E8-4ADB-A0F2-32A6EE215C8E}" srcOrd="1" destOrd="0" presId="urn:microsoft.com/office/officeart/2005/8/layout/cycle3"/>
    <dgm:cxn modelId="{D70C0481-836D-4EC8-A763-4C091D6A18DF}" type="presParOf" srcId="{A77EEA62-AF7D-4AD3-8F72-DA166948EA9F}" destId="{8BBF0FAC-0934-4E15-BDAC-D123E2E43F20}" srcOrd="2" destOrd="0" presId="urn:microsoft.com/office/officeart/2005/8/layout/cycle3"/>
    <dgm:cxn modelId="{9A85458D-5B15-4B1D-974A-9092FEA08262}" type="presParOf" srcId="{A77EEA62-AF7D-4AD3-8F72-DA166948EA9F}" destId="{33A976CF-DD74-4C3C-9385-26FDE30E67C5}" srcOrd="3" destOrd="0" presId="urn:microsoft.com/office/officeart/2005/8/layout/cycle3"/>
    <dgm:cxn modelId="{AD86E06C-9C22-46BA-8441-A5262A8AA077}" type="presParOf" srcId="{A77EEA62-AF7D-4AD3-8F72-DA166948EA9F}" destId="{C8E407F6-73A3-4405-A548-E134D95FC526}" srcOrd="4" destOrd="0" presId="urn:microsoft.com/office/officeart/2005/8/layout/cycle3"/>
    <dgm:cxn modelId="{9E1F26F5-0718-42A5-AFF3-8F079D3428FC}" type="presParOf" srcId="{A77EEA62-AF7D-4AD3-8F72-DA166948EA9F}" destId="{7E9BDDBE-C595-4F4B-8FFB-AAA48E1D92C6}" srcOrd="5" destOrd="0" presId="urn:microsoft.com/office/officeart/2005/8/layout/cycle3"/>
    <dgm:cxn modelId="{B3C3185C-86E0-40F1-AF5B-49D91811A7BC}" type="presParOf" srcId="{A77EEA62-AF7D-4AD3-8F72-DA166948EA9F}" destId="{D59D9909-83EE-453C-B123-60DF067649C2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DAFDEE-80B8-4B9F-991B-11C707EEDCB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E925E719-FA18-449D-A6D4-77F5FC171E80}">
      <dgm:prSet phldrT="[ข้อความ]"/>
      <dgm:spPr/>
      <dgm:t>
        <a:bodyPr/>
        <a:lstStyle/>
        <a:p>
          <a:r>
            <a:rPr lang="th-TH" b="1" dirty="0" smtClean="0"/>
            <a:t>1. สิทธิเกี่ยวกับข่าวสาร</a:t>
          </a:r>
          <a:endParaRPr lang="th-TH" dirty="0"/>
        </a:p>
      </dgm:t>
    </dgm:pt>
    <dgm:pt modelId="{9359576A-398A-4F27-9A11-05FE5E43E03A}" type="parTrans" cxnId="{3664FCF3-9A6F-4875-8E05-8901CAA65BA8}">
      <dgm:prSet/>
      <dgm:spPr/>
      <dgm:t>
        <a:bodyPr/>
        <a:lstStyle/>
        <a:p>
          <a:endParaRPr lang="th-TH"/>
        </a:p>
      </dgm:t>
    </dgm:pt>
    <dgm:pt modelId="{A525F381-A6CE-46E3-BEEC-B766ADC8791A}" type="sibTrans" cxnId="{3664FCF3-9A6F-4875-8E05-8901CAA65BA8}">
      <dgm:prSet/>
      <dgm:spPr/>
      <dgm:t>
        <a:bodyPr/>
        <a:lstStyle/>
        <a:p>
          <a:endParaRPr lang="th-TH"/>
        </a:p>
      </dgm:t>
    </dgm:pt>
    <dgm:pt modelId="{43635F20-5AAC-4B19-A646-0E5A2CB5793A}">
      <dgm:prSet phldrT="[ข้อความ]"/>
      <dgm:spPr/>
      <dgm:t>
        <a:bodyPr/>
        <a:lstStyle/>
        <a:p>
          <a:r>
            <a:rPr lang="th-TH" b="1" dirty="0" smtClean="0"/>
            <a:t>2. สิทธิในทรัพย์สิน</a:t>
          </a:r>
          <a:endParaRPr lang="th-TH" dirty="0"/>
        </a:p>
      </dgm:t>
    </dgm:pt>
    <dgm:pt modelId="{08F32291-2D37-4D5C-B012-756E372EBC48}" type="parTrans" cxnId="{87E40A9F-19EF-42AD-977C-39AFBB52FDAD}">
      <dgm:prSet/>
      <dgm:spPr/>
      <dgm:t>
        <a:bodyPr/>
        <a:lstStyle/>
        <a:p>
          <a:endParaRPr lang="th-TH"/>
        </a:p>
      </dgm:t>
    </dgm:pt>
    <dgm:pt modelId="{7476268B-AF6D-4C7F-AA27-FEFACF0FC157}" type="sibTrans" cxnId="{87E40A9F-19EF-42AD-977C-39AFBB52FDAD}">
      <dgm:prSet/>
      <dgm:spPr/>
      <dgm:t>
        <a:bodyPr/>
        <a:lstStyle/>
        <a:p>
          <a:endParaRPr lang="th-TH"/>
        </a:p>
      </dgm:t>
    </dgm:pt>
    <dgm:pt modelId="{EC24759D-A4D3-4E73-8606-2D25B566CEA6}">
      <dgm:prSet phldrT="[ข้อความ]"/>
      <dgm:spPr/>
      <dgm:t>
        <a:bodyPr/>
        <a:lstStyle/>
        <a:p>
          <a:r>
            <a:rPr lang="th-TH" b="1" dirty="0" smtClean="0"/>
            <a:t>3. การเป็นผู้รับผิดชอบ พัน</a:t>
          </a:r>
          <a:r>
            <a:rPr lang="th-TH" b="1" dirty="0" err="1" smtClean="0"/>
            <a:t>ธกรรม</a:t>
          </a:r>
          <a:r>
            <a:rPr lang="th-TH" b="1" dirty="0" smtClean="0"/>
            <a:t> และการควบคุม</a:t>
          </a:r>
          <a:endParaRPr lang="th-TH" dirty="0"/>
        </a:p>
      </dgm:t>
    </dgm:pt>
    <dgm:pt modelId="{B4E0AE2C-28BD-402D-B3ED-58112C31669F}" type="parTrans" cxnId="{91D63236-961B-47DC-9C82-ACB33E6CA6F9}">
      <dgm:prSet/>
      <dgm:spPr/>
      <dgm:t>
        <a:bodyPr/>
        <a:lstStyle/>
        <a:p>
          <a:endParaRPr lang="th-TH"/>
        </a:p>
      </dgm:t>
    </dgm:pt>
    <dgm:pt modelId="{7515FD7F-3091-4D27-9C4F-39ABC39840A0}" type="sibTrans" cxnId="{91D63236-961B-47DC-9C82-ACB33E6CA6F9}">
      <dgm:prSet/>
      <dgm:spPr/>
      <dgm:t>
        <a:bodyPr/>
        <a:lstStyle/>
        <a:p>
          <a:endParaRPr lang="th-TH"/>
        </a:p>
      </dgm:t>
    </dgm:pt>
    <dgm:pt modelId="{FFFBDBD0-0D9A-4999-86A6-A61723C35491}">
      <dgm:prSet phldrT="[ข้อความ]"/>
      <dgm:spPr/>
      <dgm:t>
        <a:bodyPr/>
        <a:lstStyle/>
        <a:p>
          <a:r>
            <a:rPr lang="th-TH" b="1" dirty="0" smtClean="0"/>
            <a:t>4. คุณภาพของระบบสารสนเทศ</a:t>
          </a:r>
          <a:endParaRPr lang="th-TH" dirty="0"/>
        </a:p>
      </dgm:t>
    </dgm:pt>
    <dgm:pt modelId="{14AB1D79-BAD9-46B8-8630-FA4A81215F4A}" type="parTrans" cxnId="{52436559-3B53-4886-9E62-FC2328211597}">
      <dgm:prSet/>
      <dgm:spPr/>
      <dgm:t>
        <a:bodyPr/>
        <a:lstStyle/>
        <a:p>
          <a:endParaRPr lang="th-TH"/>
        </a:p>
      </dgm:t>
    </dgm:pt>
    <dgm:pt modelId="{4C3E68C4-D25D-4B54-8B17-C9E661ECF282}" type="sibTrans" cxnId="{52436559-3B53-4886-9E62-FC2328211597}">
      <dgm:prSet/>
      <dgm:spPr/>
      <dgm:t>
        <a:bodyPr/>
        <a:lstStyle/>
        <a:p>
          <a:endParaRPr lang="th-TH"/>
        </a:p>
      </dgm:t>
    </dgm:pt>
    <dgm:pt modelId="{55EF30A1-33CC-4646-BD5C-9A806BF94286}">
      <dgm:prSet phldrT="[ข้อความ]"/>
      <dgm:spPr/>
      <dgm:t>
        <a:bodyPr/>
        <a:lstStyle/>
        <a:p>
          <a:r>
            <a:rPr lang="th-TH" b="1" dirty="0" smtClean="0"/>
            <a:t>5. คุณภาพชีวิต</a:t>
          </a:r>
          <a:endParaRPr lang="th-TH" dirty="0"/>
        </a:p>
      </dgm:t>
    </dgm:pt>
    <dgm:pt modelId="{74B0F99F-AA9A-42F0-A349-6CD1FD3A6B77}" type="parTrans" cxnId="{C50DA4F8-FF13-455E-8A46-9A1081C15257}">
      <dgm:prSet/>
      <dgm:spPr/>
      <dgm:t>
        <a:bodyPr/>
        <a:lstStyle/>
        <a:p>
          <a:endParaRPr lang="th-TH"/>
        </a:p>
      </dgm:t>
    </dgm:pt>
    <dgm:pt modelId="{26CC0369-AA7E-4A9F-84FE-F696184FFAE9}" type="sibTrans" cxnId="{C50DA4F8-FF13-455E-8A46-9A1081C15257}">
      <dgm:prSet/>
      <dgm:spPr/>
      <dgm:t>
        <a:bodyPr/>
        <a:lstStyle/>
        <a:p>
          <a:endParaRPr lang="th-TH"/>
        </a:p>
      </dgm:t>
    </dgm:pt>
    <dgm:pt modelId="{20ED910A-6B88-464E-A4BC-28F500D6BE8E}" type="pres">
      <dgm:prSet presAssocID="{C4DAFDEE-80B8-4B9F-991B-11C707EEDCB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h-TH"/>
        </a:p>
      </dgm:t>
    </dgm:pt>
    <dgm:pt modelId="{0ED8E65C-B4E9-47AD-A08D-90C083B1A03C}" type="pres">
      <dgm:prSet presAssocID="{C4DAFDEE-80B8-4B9F-991B-11C707EEDCBF}" presName="Name1" presStyleCnt="0"/>
      <dgm:spPr/>
    </dgm:pt>
    <dgm:pt modelId="{7352FA47-DE1D-4410-B4AE-2288BD4C637F}" type="pres">
      <dgm:prSet presAssocID="{C4DAFDEE-80B8-4B9F-991B-11C707EEDCBF}" presName="cycle" presStyleCnt="0"/>
      <dgm:spPr/>
    </dgm:pt>
    <dgm:pt modelId="{CD955874-0AB4-4035-A69A-12E2092F9248}" type="pres">
      <dgm:prSet presAssocID="{C4DAFDEE-80B8-4B9F-991B-11C707EEDCBF}" presName="srcNode" presStyleLbl="node1" presStyleIdx="0" presStyleCnt="5"/>
      <dgm:spPr/>
    </dgm:pt>
    <dgm:pt modelId="{9C2946A3-3418-4987-B1C6-7E2D1158ACC9}" type="pres">
      <dgm:prSet presAssocID="{C4DAFDEE-80B8-4B9F-991B-11C707EEDCBF}" presName="conn" presStyleLbl="parChTrans1D2" presStyleIdx="0" presStyleCnt="1"/>
      <dgm:spPr/>
      <dgm:t>
        <a:bodyPr/>
        <a:lstStyle/>
        <a:p>
          <a:endParaRPr lang="th-TH"/>
        </a:p>
      </dgm:t>
    </dgm:pt>
    <dgm:pt modelId="{1811F6F3-3E4F-4B1C-8961-B543E61E42BF}" type="pres">
      <dgm:prSet presAssocID="{C4DAFDEE-80B8-4B9F-991B-11C707EEDCBF}" presName="extraNode" presStyleLbl="node1" presStyleIdx="0" presStyleCnt="5"/>
      <dgm:spPr/>
    </dgm:pt>
    <dgm:pt modelId="{BCF06982-5610-4729-B8DF-849AF1A25FF6}" type="pres">
      <dgm:prSet presAssocID="{C4DAFDEE-80B8-4B9F-991B-11C707EEDCBF}" presName="dstNode" presStyleLbl="node1" presStyleIdx="0" presStyleCnt="5"/>
      <dgm:spPr/>
    </dgm:pt>
    <dgm:pt modelId="{A12E40ED-F7A9-41AB-9F83-677668C42FFE}" type="pres">
      <dgm:prSet presAssocID="{E925E719-FA18-449D-A6D4-77F5FC171E8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9B359E5-C282-4686-AAA1-F22FF220847C}" type="pres">
      <dgm:prSet presAssocID="{E925E719-FA18-449D-A6D4-77F5FC171E80}" presName="accent_1" presStyleCnt="0"/>
      <dgm:spPr/>
    </dgm:pt>
    <dgm:pt modelId="{263BE3AB-2F46-4BC7-9ADC-CD767CBB14AA}" type="pres">
      <dgm:prSet presAssocID="{E925E719-FA18-449D-A6D4-77F5FC171E80}" presName="accentRepeatNode" presStyleLbl="solidFgAcc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6CEE72F7-8FC7-4DFD-8850-B591A4893245}" type="pres">
      <dgm:prSet presAssocID="{43635F20-5AAC-4B19-A646-0E5A2CB5793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8D541C2-6EFA-4324-B431-EEE504F5B0E1}" type="pres">
      <dgm:prSet presAssocID="{43635F20-5AAC-4B19-A646-0E5A2CB5793A}" presName="accent_2" presStyleCnt="0"/>
      <dgm:spPr/>
    </dgm:pt>
    <dgm:pt modelId="{AC05A1FB-4640-432C-9350-52A988AC49E5}" type="pres">
      <dgm:prSet presAssocID="{43635F20-5AAC-4B19-A646-0E5A2CB5793A}" presName="accentRepeatNode" presStyleLbl="solidFgAcc1" presStyleIdx="1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A35167FB-AFD0-49B5-946D-1D0EFE91BCE5}" type="pres">
      <dgm:prSet presAssocID="{EC24759D-A4D3-4E73-8606-2D25B566CEA6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B55C82D-BD9F-4B1B-BFE8-47AA816F5024}" type="pres">
      <dgm:prSet presAssocID="{EC24759D-A4D3-4E73-8606-2D25B566CEA6}" presName="accent_3" presStyleCnt="0"/>
      <dgm:spPr/>
    </dgm:pt>
    <dgm:pt modelId="{8D67A19B-C5A0-47A5-8948-967C05EBA192}" type="pres">
      <dgm:prSet presAssocID="{EC24759D-A4D3-4E73-8606-2D25B566CEA6}" presName="accentRepeatNode" presStyleLbl="solidFgAcc1" presStyleIdx="2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DBC415BF-EA58-4C35-A881-D2D842F31312}" type="pres">
      <dgm:prSet presAssocID="{FFFBDBD0-0D9A-4999-86A6-A61723C3549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5201354-9CC1-4D5F-B2CB-D46A1AE3BA41}" type="pres">
      <dgm:prSet presAssocID="{FFFBDBD0-0D9A-4999-86A6-A61723C35491}" presName="accent_4" presStyleCnt="0"/>
      <dgm:spPr/>
    </dgm:pt>
    <dgm:pt modelId="{E6524B5C-759E-4E27-9B98-D1005CD8CD0F}" type="pres">
      <dgm:prSet presAssocID="{FFFBDBD0-0D9A-4999-86A6-A61723C35491}" presName="accentRepeatNode" presStyleLbl="solidFgAcc1" presStyleIdx="3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h-TH"/>
        </a:p>
      </dgm:t>
    </dgm:pt>
    <dgm:pt modelId="{F21BE4C5-FB0F-4108-B335-7DE6F533BB13}" type="pres">
      <dgm:prSet presAssocID="{55EF30A1-33CC-4646-BD5C-9A806BF9428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6F57B43-6050-45AF-A78D-3ED669AD3509}" type="pres">
      <dgm:prSet presAssocID="{55EF30A1-33CC-4646-BD5C-9A806BF94286}" presName="accent_5" presStyleCnt="0"/>
      <dgm:spPr/>
    </dgm:pt>
    <dgm:pt modelId="{7DE1D23B-74A3-49B4-8D4C-3A97CFE45580}" type="pres">
      <dgm:prSet presAssocID="{55EF30A1-33CC-4646-BD5C-9A806BF94286}" presName="accentRepeatNode" presStyleLbl="solidFgAcc1" presStyleIdx="4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h-TH"/>
        </a:p>
      </dgm:t>
    </dgm:pt>
  </dgm:ptLst>
  <dgm:cxnLst>
    <dgm:cxn modelId="{DBE4F355-BB0D-46E3-A3D7-DEAC8B7BBE2E}" type="presOf" srcId="{E925E719-FA18-449D-A6D4-77F5FC171E80}" destId="{A12E40ED-F7A9-41AB-9F83-677668C42FFE}" srcOrd="0" destOrd="0" presId="urn:microsoft.com/office/officeart/2008/layout/VerticalCurvedList"/>
    <dgm:cxn modelId="{3664FCF3-9A6F-4875-8E05-8901CAA65BA8}" srcId="{C4DAFDEE-80B8-4B9F-991B-11C707EEDCBF}" destId="{E925E719-FA18-449D-A6D4-77F5FC171E80}" srcOrd="0" destOrd="0" parTransId="{9359576A-398A-4F27-9A11-05FE5E43E03A}" sibTransId="{A525F381-A6CE-46E3-BEEC-B766ADC8791A}"/>
    <dgm:cxn modelId="{84039134-A6C3-4110-8BFB-E91894DE3ADD}" type="presOf" srcId="{EC24759D-A4D3-4E73-8606-2D25B566CEA6}" destId="{A35167FB-AFD0-49B5-946D-1D0EFE91BCE5}" srcOrd="0" destOrd="0" presId="urn:microsoft.com/office/officeart/2008/layout/VerticalCurvedList"/>
    <dgm:cxn modelId="{BF13F0DE-4BCB-4571-BEA6-0F8747998D93}" type="presOf" srcId="{C4DAFDEE-80B8-4B9F-991B-11C707EEDCBF}" destId="{20ED910A-6B88-464E-A4BC-28F500D6BE8E}" srcOrd="0" destOrd="0" presId="urn:microsoft.com/office/officeart/2008/layout/VerticalCurvedList"/>
    <dgm:cxn modelId="{87E40A9F-19EF-42AD-977C-39AFBB52FDAD}" srcId="{C4DAFDEE-80B8-4B9F-991B-11C707EEDCBF}" destId="{43635F20-5AAC-4B19-A646-0E5A2CB5793A}" srcOrd="1" destOrd="0" parTransId="{08F32291-2D37-4D5C-B012-756E372EBC48}" sibTransId="{7476268B-AF6D-4C7F-AA27-FEFACF0FC157}"/>
    <dgm:cxn modelId="{52436559-3B53-4886-9E62-FC2328211597}" srcId="{C4DAFDEE-80B8-4B9F-991B-11C707EEDCBF}" destId="{FFFBDBD0-0D9A-4999-86A6-A61723C35491}" srcOrd="3" destOrd="0" parTransId="{14AB1D79-BAD9-46B8-8630-FA4A81215F4A}" sibTransId="{4C3E68C4-D25D-4B54-8B17-C9E661ECF282}"/>
    <dgm:cxn modelId="{03149201-96C3-4D5F-93BE-68EFF07267CE}" type="presOf" srcId="{FFFBDBD0-0D9A-4999-86A6-A61723C35491}" destId="{DBC415BF-EA58-4C35-A881-D2D842F31312}" srcOrd="0" destOrd="0" presId="urn:microsoft.com/office/officeart/2008/layout/VerticalCurvedList"/>
    <dgm:cxn modelId="{C50DA4F8-FF13-455E-8A46-9A1081C15257}" srcId="{C4DAFDEE-80B8-4B9F-991B-11C707EEDCBF}" destId="{55EF30A1-33CC-4646-BD5C-9A806BF94286}" srcOrd="4" destOrd="0" parTransId="{74B0F99F-AA9A-42F0-A349-6CD1FD3A6B77}" sibTransId="{26CC0369-AA7E-4A9F-84FE-F696184FFAE9}"/>
    <dgm:cxn modelId="{A8280516-82E4-4F8E-83A2-9FBDCB6D4F90}" type="presOf" srcId="{55EF30A1-33CC-4646-BD5C-9A806BF94286}" destId="{F21BE4C5-FB0F-4108-B335-7DE6F533BB13}" srcOrd="0" destOrd="0" presId="urn:microsoft.com/office/officeart/2008/layout/VerticalCurvedList"/>
    <dgm:cxn modelId="{804E97E7-27CE-4DCB-89E4-DAC46F3EDDCD}" type="presOf" srcId="{43635F20-5AAC-4B19-A646-0E5A2CB5793A}" destId="{6CEE72F7-8FC7-4DFD-8850-B591A4893245}" srcOrd="0" destOrd="0" presId="urn:microsoft.com/office/officeart/2008/layout/VerticalCurvedList"/>
    <dgm:cxn modelId="{91D63236-961B-47DC-9C82-ACB33E6CA6F9}" srcId="{C4DAFDEE-80B8-4B9F-991B-11C707EEDCBF}" destId="{EC24759D-A4D3-4E73-8606-2D25B566CEA6}" srcOrd="2" destOrd="0" parTransId="{B4E0AE2C-28BD-402D-B3ED-58112C31669F}" sibTransId="{7515FD7F-3091-4D27-9C4F-39ABC39840A0}"/>
    <dgm:cxn modelId="{92322836-F738-4EAB-A89A-C760037A7B16}" type="presOf" srcId="{A525F381-A6CE-46E3-BEEC-B766ADC8791A}" destId="{9C2946A3-3418-4987-B1C6-7E2D1158ACC9}" srcOrd="0" destOrd="0" presId="urn:microsoft.com/office/officeart/2008/layout/VerticalCurvedList"/>
    <dgm:cxn modelId="{292F1BBE-A7E4-406C-9938-E4185D173232}" type="presParOf" srcId="{20ED910A-6B88-464E-A4BC-28F500D6BE8E}" destId="{0ED8E65C-B4E9-47AD-A08D-90C083B1A03C}" srcOrd="0" destOrd="0" presId="urn:microsoft.com/office/officeart/2008/layout/VerticalCurvedList"/>
    <dgm:cxn modelId="{9417397C-8DF5-40CB-9A76-83665A4C744A}" type="presParOf" srcId="{0ED8E65C-B4E9-47AD-A08D-90C083B1A03C}" destId="{7352FA47-DE1D-4410-B4AE-2288BD4C637F}" srcOrd="0" destOrd="0" presId="urn:microsoft.com/office/officeart/2008/layout/VerticalCurvedList"/>
    <dgm:cxn modelId="{1BE338CB-CC25-48E5-8323-4646C8701196}" type="presParOf" srcId="{7352FA47-DE1D-4410-B4AE-2288BD4C637F}" destId="{CD955874-0AB4-4035-A69A-12E2092F9248}" srcOrd="0" destOrd="0" presId="urn:microsoft.com/office/officeart/2008/layout/VerticalCurvedList"/>
    <dgm:cxn modelId="{B6F669F6-CEF1-489F-A740-C5DABC4FAF78}" type="presParOf" srcId="{7352FA47-DE1D-4410-B4AE-2288BD4C637F}" destId="{9C2946A3-3418-4987-B1C6-7E2D1158ACC9}" srcOrd="1" destOrd="0" presId="urn:microsoft.com/office/officeart/2008/layout/VerticalCurvedList"/>
    <dgm:cxn modelId="{4BD43175-CF22-4807-AE79-2743E97E6D5B}" type="presParOf" srcId="{7352FA47-DE1D-4410-B4AE-2288BD4C637F}" destId="{1811F6F3-3E4F-4B1C-8961-B543E61E42BF}" srcOrd="2" destOrd="0" presId="urn:microsoft.com/office/officeart/2008/layout/VerticalCurvedList"/>
    <dgm:cxn modelId="{F6CC2D96-95C8-4EA6-9236-EB65579E6C0D}" type="presParOf" srcId="{7352FA47-DE1D-4410-B4AE-2288BD4C637F}" destId="{BCF06982-5610-4729-B8DF-849AF1A25FF6}" srcOrd="3" destOrd="0" presId="urn:microsoft.com/office/officeart/2008/layout/VerticalCurvedList"/>
    <dgm:cxn modelId="{62ED9094-AFD6-4923-B6F7-18FF6BED05CC}" type="presParOf" srcId="{0ED8E65C-B4E9-47AD-A08D-90C083B1A03C}" destId="{A12E40ED-F7A9-41AB-9F83-677668C42FFE}" srcOrd="1" destOrd="0" presId="urn:microsoft.com/office/officeart/2008/layout/VerticalCurvedList"/>
    <dgm:cxn modelId="{9DD8B317-3237-4DE9-ACBB-85A3311C8A2B}" type="presParOf" srcId="{0ED8E65C-B4E9-47AD-A08D-90C083B1A03C}" destId="{49B359E5-C282-4686-AAA1-F22FF220847C}" srcOrd="2" destOrd="0" presId="urn:microsoft.com/office/officeart/2008/layout/VerticalCurvedList"/>
    <dgm:cxn modelId="{388A4BEB-C75C-41CE-8692-28F3DC1B969E}" type="presParOf" srcId="{49B359E5-C282-4686-AAA1-F22FF220847C}" destId="{263BE3AB-2F46-4BC7-9ADC-CD767CBB14AA}" srcOrd="0" destOrd="0" presId="urn:microsoft.com/office/officeart/2008/layout/VerticalCurvedList"/>
    <dgm:cxn modelId="{9B850066-BEFD-4ADC-B90F-144991A37696}" type="presParOf" srcId="{0ED8E65C-B4E9-47AD-A08D-90C083B1A03C}" destId="{6CEE72F7-8FC7-4DFD-8850-B591A4893245}" srcOrd="3" destOrd="0" presId="urn:microsoft.com/office/officeart/2008/layout/VerticalCurvedList"/>
    <dgm:cxn modelId="{5BD7A85F-020E-4F39-BE74-5A523375C6CE}" type="presParOf" srcId="{0ED8E65C-B4E9-47AD-A08D-90C083B1A03C}" destId="{E8D541C2-6EFA-4324-B431-EEE504F5B0E1}" srcOrd="4" destOrd="0" presId="urn:microsoft.com/office/officeart/2008/layout/VerticalCurvedList"/>
    <dgm:cxn modelId="{43417284-296A-46C4-9F75-193017846BC1}" type="presParOf" srcId="{E8D541C2-6EFA-4324-B431-EEE504F5B0E1}" destId="{AC05A1FB-4640-432C-9350-52A988AC49E5}" srcOrd="0" destOrd="0" presId="urn:microsoft.com/office/officeart/2008/layout/VerticalCurvedList"/>
    <dgm:cxn modelId="{064838DC-8862-47F3-BD32-EEE3877EB4DF}" type="presParOf" srcId="{0ED8E65C-B4E9-47AD-A08D-90C083B1A03C}" destId="{A35167FB-AFD0-49B5-946D-1D0EFE91BCE5}" srcOrd="5" destOrd="0" presId="urn:microsoft.com/office/officeart/2008/layout/VerticalCurvedList"/>
    <dgm:cxn modelId="{A9D4C775-5FD7-4FF6-8D64-BD7F9A494EED}" type="presParOf" srcId="{0ED8E65C-B4E9-47AD-A08D-90C083B1A03C}" destId="{1B55C82D-BD9F-4B1B-BFE8-47AA816F5024}" srcOrd="6" destOrd="0" presId="urn:microsoft.com/office/officeart/2008/layout/VerticalCurvedList"/>
    <dgm:cxn modelId="{2AF65D59-286D-45C2-8DB3-82D51E43B442}" type="presParOf" srcId="{1B55C82D-BD9F-4B1B-BFE8-47AA816F5024}" destId="{8D67A19B-C5A0-47A5-8948-967C05EBA192}" srcOrd="0" destOrd="0" presId="urn:microsoft.com/office/officeart/2008/layout/VerticalCurvedList"/>
    <dgm:cxn modelId="{E27A9E27-51A7-41C2-9513-613D5DBFC6BF}" type="presParOf" srcId="{0ED8E65C-B4E9-47AD-A08D-90C083B1A03C}" destId="{DBC415BF-EA58-4C35-A881-D2D842F31312}" srcOrd="7" destOrd="0" presId="urn:microsoft.com/office/officeart/2008/layout/VerticalCurvedList"/>
    <dgm:cxn modelId="{689CDAAC-F0FE-4ABF-AB8D-D9E66C809C5B}" type="presParOf" srcId="{0ED8E65C-B4E9-47AD-A08D-90C083B1A03C}" destId="{55201354-9CC1-4D5F-B2CB-D46A1AE3BA41}" srcOrd="8" destOrd="0" presId="urn:microsoft.com/office/officeart/2008/layout/VerticalCurvedList"/>
    <dgm:cxn modelId="{C7CB0FB2-ADB0-4D72-868D-4279B1050BD4}" type="presParOf" srcId="{55201354-9CC1-4D5F-B2CB-D46A1AE3BA41}" destId="{E6524B5C-759E-4E27-9B98-D1005CD8CD0F}" srcOrd="0" destOrd="0" presId="urn:microsoft.com/office/officeart/2008/layout/VerticalCurvedList"/>
    <dgm:cxn modelId="{C47BEA96-A282-4757-BE77-30D8795D873E}" type="presParOf" srcId="{0ED8E65C-B4E9-47AD-A08D-90C083B1A03C}" destId="{F21BE4C5-FB0F-4108-B335-7DE6F533BB13}" srcOrd="9" destOrd="0" presId="urn:microsoft.com/office/officeart/2008/layout/VerticalCurvedList"/>
    <dgm:cxn modelId="{13F8782C-97B4-48D3-A8BE-62B9EB9FEE63}" type="presParOf" srcId="{0ED8E65C-B4E9-47AD-A08D-90C083B1A03C}" destId="{E6F57B43-6050-45AF-A78D-3ED669AD3509}" srcOrd="10" destOrd="0" presId="urn:microsoft.com/office/officeart/2008/layout/VerticalCurvedList"/>
    <dgm:cxn modelId="{C7FD8123-AC6E-429A-8E35-74BB8401099C}" type="presParOf" srcId="{E6F57B43-6050-45AF-A78D-3ED669AD3509}" destId="{7DE1D23B-74A3-49B4-8D4C-3A97CFE4558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FF50E66-F415-4204-8799-13E99003147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C2AD3827-E6F6-4D4D-8C1F-9A4960A31499}">
      <dgm:prSet phldrT="[ข้อความ]" custT="1"/>
      <dgm:spPr/>
      <dgm:t>
        <a:bodyPr/>
        <a:lstStyle/>
        <a:p>
          <a:r>
            <a:rPr lang="en-US" sz="2400" dirty="0" smtClean="0"/>
            <a:t>1.  </a:t>
          </a:r>
          <a:r>
            <a:rPr lang="th-TH" sz="2400" dirty="0" smtClean="0"/>
            <a:t>ผู้บริหารด้านระบบสารสนเทศขององค์กรคือผู้รับผิดชอบในการกำหนดนโยบายเป้าหมายแนวทางปฏิบัติ กฎเกณฑ์ ข้อระเบียบการ</a:t>
          </a:r>
          <a:r>
            <a:rPr lang="th-TH" sz="2400" dirty="0" err="1" smtClean="0"/>
            <a:t>ปฎิบัติงาน</a:t>
          </a:r>
          <a:r>
            <a:rPr lang="th-TH" sz="2400" dirty="0" smtClean="0"/>
            <a:t> </a:t>
          </a:r>
          <a:endParaRPr lang="th-TH" sz="2400" dirty="0"/>
        </a:p>
      </dgm:t>
    </dgm:pt>
    <dgm:pt modelId="{00D39FB5-7E87-4A00-A7BD-49D5C0D0050E}" type="parTrans" cxnId="{13AC9B65-9536-45DC-804A-E8E3229CBD55}">
      <dgm:prSet/>
      <dgm:spPr/>
      <dgm:t>
        <a:bodyPr/>
        <a:lstStyle/>
        <a:p>
          <a:endParaRPr lang="th-TH" sz="2400"/>
        </a:p>
      </dgm:t>
    </dgm:pt>
    <dgm:pt modelId="{2C9C6A1B-BEE3-4DC6-91EB-34FD2721A3A0}" type="sibTrans" cxnId="{13AC9B65-9536-45DC-804A-E8E3229CBD55}">
      <dgm:prSet/>
      <dgm:spPr/>
      <dgm:t>
        <a:bodyPr/>
        <a:lstStyle/>
        <a:p>
          <a:endParaRPr lang="th-TH" sz="2400"/>
        </a:p>
      </dgm:t>
    </dgm:pt>
    <dgm:pt modelId="{53888783-E14D-4E6C-869F-A9ADBF669321}">
      <dgm:prSet phldrT="[ข้อความ]" custT="1"/>
      <dgm:spPr/>
      <dgm:t>
        <a:bodyPr/>
        <a:lstStyle/>
        <a:p>
          <a:r>
            <a:rPr lang="en-US" sz="2400" dirty="0" smtClean="0"/>
            <a:t>2.  </a:t>
          </a:r>
          <a:r>
            <a:rPr lang="th-TH" sz="2400" dirty="0" smtClean="0"/>
            <a:t>นักออกแบบระบบเป็นผู้มีความรู้ในทางวิทยาการคอมพิวเตอร์มีศักยภาพการออกแบบเห็นรูปแบบของระบบงานอย่างชัดเจนเป็นอย่างดีมี</a:t>
          </a:r>
          <a:endParaRPr lang="th-TH" sz="2400" dirty="0"/>
        </a:p>
      </dgm:t>
    </dgm:pt>
    <dgm:pt modelId="{20123F72-8EC2-464F-B608-5398ED0CE6C7}" type="parTrans" cxnId="{5B1E3042-D5D3-4A27-8BD1-7C77605FB663}">
      <dgm:prSet/>
      <dgm:spPr/>
      <dgm:t>
        <a:bodyPr/>
        <a:lstStyle/>
        <a:p>
          <a:endParaRPr lang="th-TH" sz="2400"/>
        </a:p>
      </dgm:t>
    </dgm:pt>
    <dgm:pt modelId="{20F00F20-CFCE-4413-8E69-40F090F02B66}" type="sibTrans" cxnId="{5B1E3042-D5D3-4A27-8BD1-7C77605FB663}">
      <dgm:prSet/>
      <dgm:spPr/>
      <dgm:t>
        <a:bodyPr/>
        <a:lstStyle/>
        <a:p>
          <a:endParaRPr lang="th-TH" sz="2400"/>
        </a:p>
      </dgm:t>
    </dgm:pt>
    <dgm:pt modelId="{96806716-1F07-4951-9793-AD350F98442F}">
      <dgm:prSet phldrT="[ข้อความ]" custT="1"/>
      <dgm:spPr/>
      <dgm:t>
        <a:bodyPr/>
        <a:lstStyle/>
        <a:p>
          <a:r>
            <a:rPr lang="en-US" sz="2400" dirty="0" smtClean="0"/>
            <a:t>3.  </a:t>
          </a:r>
          <a:r>
            <a:rPr lang="th-TH" sz="2400" dirty="0" smtClean="0"/>
            <a:t>นักพัฒนาโปรแกรมเป็นผู้พัฒนาโปรแกรมเพื่อนำไปใช้งานในด้านต่าง ๆ ภายในองค์กร เป็นผู้รับงานต่อจากนักวิเคราะห์และออกแบบระบบ</a:t>
          </a:r>
          <a:endParaRPr lang="th-TH" sz="2400" dirty="0"/>
        </a:p>
      </dgm:t>
    </dgm:pt>
    <dgm:pt modelId="{752139EE-77A5-4ECD-88B0-AB78ADBCB066}" type="parTrans" cxnId="{6D7123C4-CA0D-4FFA-8D37-FDA54ED67729}">
      <dgm:prSet/>
      <dgm:spPr/>
      <dgm:t>
        <a:bodyPr/>
        <a:lstStyle/>
        <a:p>
          <a:endParaRPr lang="th-TH" sz="2400"/>
        </a:p>
      </dgm:t>
    </dgm:pt>
    <dgm:pt modelId="{BF8A435B-E113-4615-B2D6-12F75D4D3DF5}" type="sibTrans" cxnId="{6D7123C4-CA0D-4FFA-8D37-FDA54ED67729}">
      <dgm:prSet/>
      <dgm:spPr/>
      <dgm:t>
        <a:bodyPr/>
        <a:lstStyle/>
        <a:p>
          <a:endParaRPr lang="th-TH" sz="2400"/>
        </a:p>
      </dgm:t>
    </dgm:pt>
    <dgm:pt modelId="{1F08709B-3942-45F6-9826-0703A1F94D18}">
      <dgm:prSet phldrT="[ข้อความ]" custT="1"/>
      <dgm:spPr/>
      <dgm:t>
        <a:bodyPr/>
        <a:lstStyle/>
        <a:p>
          <a:r>
            <a:rPr lang="en-US" sz="2400" dirty="0" smtClean="0"/>
            <a:t>4. </a:t>
          </a:r>
          <a:r>
            <a:rPr lang="th-TH" sz="2400" dirty="0" smtClean="0"/>
            <a:t>ผู้จัดการระบบสารสนเทศเป็นผู้คอยตรวจสอบการทำงานของโปรแกรมเมอร์หรือนักพัฒนานักออกแบบและนักวิเคราะห์ระบบรวมถึงเจ้าหน้าที่อื่น ๆ </a:t>
          </a:r>
          <a:endParaRPr lang="th-TH" sz="2400" dirty="0"/>
        </a:p>
      </dgm:t>
    </dgm:pt>
    <dgm:pt modelId="{4788FDF2-D1BE-41AB-9BCF-3E50CADDCAB7}" type="parTrans" cxnId="{185790E8-D800-4E32-AB36-BDDCC66C896B}">
      <dgm:prSet/>
      <dgm:spPr/>
      <dgm:t>
        <a:bodyPr/>
        <a:lstStyle/>
        <a:p>
          <a:endParaRPr lang="th-TH" sz="2400"/>
        </a:p>
      </dgm:t>
    </dgm:pt>
    <dgm:pt modelId="{FCE7F1C5-F25B-436F-8596-B0B1BDD06C85}" type="sibTrans" cxnId="{185790E8-D800-4E32-AB36-BDDCC66C896B}">
      <dgm:prSet/>
      <dgm:spPr/>
      <dgm:t>
        <a:bodyPr/>
        <a:lstStyle/>
        <a:p>
          <a:endParaRPr lang="th-TH" sz="2400"/>
        </a:p>
      </dgm:t>
    </dgm:pt>
    <dgm:pt modelId="{F0228EDA-37DA-4D4F-883E-42C495E6AC3C}" type="pres">
      <dgm:prSet presAssocID="{EFF50E66-F415-4204-8799-13E99003147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5830A350-C550-46FE-B238-66697A7A1AD8}" type="pres">
      <dgm:prSet presAssocID="{C2AD3827-E6F6-4D4D-8C1F-9A4960A31499}" presName="parentLin" presStyleCnt="0"/>
      <dgm:spPr/>
    </dgm:pt>
    <dgm:pt modelId="{91E2BDEA-9CD7-43A0-B0DB-B14512DAAB9D}" type="pres">
      <dgm:prSet presAssocID="{C2AD3827-E6F6-4D4D-8C1F-9A4960A31499}" presName="parentLeftMargin" presStyleLbl="node1" presStyleIdx="0" presStyleCnt="4"/>
      <dgm:spPr/>
      <dgm:t>
        <a:bodyPr/>
        <a:lstStyle/>
        <a:p>
          <a:endParaRPr lang="th-TH"/>
        </a:p>
      </dgm:t>
    </dgm:pt>
    <dgm:pt modelId="{3EEF0A66-F083-41EA-81FF-D75C588DE519}" type="pres">
      <dgm:prSet presAssocID="{C2AD3827-E6F6-4D4D-8C1F-9A4960A31499}" presName="parentText" presStyleLbl="node1" presStyleIdx="0" presStyleCnt="4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1FD3B9B-7CD1-490C-B477-B94CAA2C80CB}" type="pres">
      <dgm:prSet presAssocID="{C2AD3827-E6F6-4D4D-8C1F-9A4960A31499}" presName="negativeSpace" presStyleCnt="0"/>
      <dgm:spPr/>
    </dgm:pt>
    <dgm:pt modelId="{9BFE9B4C-8DC1-4E5D-B76D-F29426AEBDD0}" type="pres">
      <dgm:prSet presAssocID="{C2AD3827-E6F6-4D4D-8C1F-9A4960A31499}" presName="childText" presStyleLbl="conFgAcc1" presStyleIdx="0" presStyleCnt="4">
        <dgm:presLayoutVars>
          <dgm:bulletEnabled val="1"/>
        </dgm:presLayoutVars>
      </dgm:prSet>
      <dgm:spPr/>
    </dgm:pt>
    <dgm:pt modelId="{D9F00A8C-67C2-46B2-9134-38C0FE262D9E}" type="pres">
      <dgm:prSet presAssocID="{2C9C6A1B-BEE3-4DC6-91EB-34FD2721A3A0}" presName="spaceBetweenRectangles" presStyleCnt="0"/>
      <dgm:spPr/>
    </dgm:pt>
    <dgm:pt modelId="{BF3D78D4-4111-442E-AC0B-DEED9C741FA0}" type="pres">
      <dgm:prSet presAssocID="{53888783-E14D-4E6C-869F-A9ADBF669321}" presName="parentLin" presStyleCnt="0"/>
      <dgm:spPr/>
    </dgm:pt>
    <dgm:pt modelId="{8C992738-28E5-49F5-94E3-F33153153F2F}" type="pres">
      <dgm:prSet presAssocID="{53888783-E14D-4E6C-869F-A9ADBF669321}" presName="parentLeftMargin" presStyleLbl="node1" presStyleIdx="0" presStyleCnt="4"/>
      <dgm:spPr/>
      <dgm:t>
        <a:bodyPr/>
        <a:lstStyle/>
        <a:p>
          <a:endParaRPr lang="th-TH"/>
        </a:p>
      </dgm:t>
    </dgm:pt>
    <dgm:pt modelId="{AE0A7434-7A72-4DE5-870B-D355C7000CD3}" type="pres">
      <dgm:prSet presAssocID="{53888783-E14D-4E6C-869F-A9ADBF669321}" presName="parentText" presStyleLbl="node1" presStyleIdx="1" presStyleCnt="4" custScaleX="135148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FE79AF3-C4B8-455A-BF56-0F614C7852E8}" type="pres">
      <dgm:prSet presAssocID="{53888783-E14D-4E6C-869F-A9ADBF669321}" presName="negativeSpace" presStyleCnt="0"/>
      <dgm:spPr/>
    </dgm:pt>
    <dgm:pt modelId="{147A597D-AA21-4D50-8587-A6E2C9DEBA82}" type="pres">
      <dgm:prSet presAssocID="{53888783-E14D-4E6C-869F-A9ADBF669321}" presName="childText" presStyleLbl="conFgAcc1" presStyleIdx="1" presStyleCnt="4">
        <dgm:presLayoutVars>
          <dgm:bulletEnabled val="1"/>
        </dgm:presLayoutVars>
      </dgm:prSet>
      <dgm:spPr/>
    </dgm:pt>
    <dgm:pt modelId="{979A00A1-8B18-4AD0-87C7-F1711B9126B6}" type="pres">
      <dgm:prSet presAssocID="{20F00F20-CFCE-4413-8E69-40F090F02B66}" presName="spaceBetweenRectangles" presStyleCnt="0"/>
      <dgm:spPr/>
    </dgm:pt>
    <dgm:pt modelId="{F5ECA77A-7EF5-4779-AAE8-CF8F3357156A}" type="pres">
      <dgm:prSet presAssocID="{96806716-1F07-4951-9793-AD350F98442F}" presName="parentLin" presStyleCnt="0"/>
      <dgm:spPr/>
    </dgm:pt>
    <dgm:pt modelId="{4A9311A0-CC80-4F30-9936-B23DAD6A79CB}" type="pres">
      <dgm:prSet presAssocID="{96806716-1F07-4951-9793-AD350F98442F}" presName="parentLeftMargin" presStyleLbl="node1" presStyleIdx="1" presStyleCnt="4"/>
      <dgm:spPr/>
      <dgm:t>
        <a:bodyPr/>
        <a:lstStyle/>
        <a:p>
          <a:endParaRPr lang="th-TH"/>
        </a:p>
      </dgm:t>
    </dgm:pt>
    <dgm:pt modelId="{396746B5-A5F2-4E58-93F6-A1EC0CEE5627}" type="pres">
      <dgm:prSet presAssocID="{96806716-1F07-4951-9793-AD350F98442F}" presName="parentText" presStyleLbl="node1" presStyleIdx="2" presStyleCnt="4" custScaleX="138168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BB389E1-BDC1-40A6-8AE4-867F427949A2}" type="pres">
      <dgm:prSet presAssocID="{96806716-1F07-4951-9793-AD350F98442F}" presName="negativeSpace" presStyleCnt="0"/>
      <dgm:spPr/>
    </dgm:pt>
    <dgm:pt modelId="{7C231AC3-7809-4392-B698-4C613D83C512}" type="pres">
      <dgm:prSet presAssocID="{96806716-1F07-4951-9793-AD350F98442F}" presName="childText" presStyleLbl="conFgAcc1" presStyleIdx="2" presStyleCnt="4">
        <dgm:presLayoutVars>
          <dgm:bulletEnabled val="1"/>
        </dgm:presLayoutVars>
      </dgm:prSet>
      <dgm:spPr/>
    </dgm:pt>
    <dgm:pt modelId="{EBB1871F-0781-4BD6-BC47-A79B76FFE12C}" type="pres">
      <dgm:prSet presAssocID="{BF8A435B-E113-4615-B2D6-12F75D4D3DF5}" presName="spaceBetweenRectangles" presStyleCnt="0"/>
      <dgm:spPr/>
    </dgm:pt>
    <dgm:pt modelId="{65285C7F-04C9-433F-A50D-659E1321F03D}" type="pres">
      <dgm:prSet presAssocID="{1F08709B-3942-45F6-9826-0703A1F94D18}" presName="parentLin" presStyleCnt="0"/>
      <dgm:spPr/>
    </dgm:pt>
    <dgm:pt modelId="{BAD72975-BDCA-4E26-9043-9531F4E0D8A8}" type="pres">
      <dgm:prSet presAssocID="{1F08709B-3942-45F6-9826-0703A1F94D18}" presName="parentLeftMargin" presStyleLbl="node1" presStyleIdx="2" presStyleCnt="4"/>
      <dgm:spPr/>
      <dgm:t>
        <a:bodyPr/>
        <a:lstStyle/>
        <a:p>
          <a:endParaRPr lang="th-TH"/>
        </a:p>
      </dgm:t>
    </dgm:pt>
    <dgm:pt modelId="{07A9EF1E-F1CB-481D-A12C-7877303384DA}" type="pres">
      <dgm:prSet presAssocID="{1F08709B-3942-45F6-9826-0703A1F94D18}" presName="parentText" presStyleLbl="node1" presStyleIdx="3" presStyleCnt="4" custScaleX="135147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E01E94D-5BFD-4BED-B71B-665795161C0B}" type="pres">
      <dgm:prSet presAssocID="{1F08709B-3942-45F6-9826-0703A1F94D18}" presName="negativeSpace" presStyleCnt="0"/>
      <dgm:spPr/>
    </dgm:pt>
    <dgm:pt modelId="{9FE1D68B-1388-49F6-9C9B-10756DD42049}" type="pres">
      <dgm:prSet presAssocID="{1F08709B-3942-45F6-9826-0703A1F94D18}" presName="childText" presStyleLbl="conFgAcc1" presStyleIdx="3" presStyleCnt="4" custLinFactNeighborY="-2558">
        <dgm:presLayoutVars>
          <dgm:bulletEnabled val="1"/>
        </dgm:presLayoutVars>
      </dgm:prSet>
      <dgm:spPr/>
    </dgm:pt>
  </dgm:ptLst>
  <dgm:cxnLst>
    <dgm:cxn modelId="{4A862FC1-27E1-40DB-A38D-78C2D6C09D96}" type="presOf" srcId="{53888783-E14D-4E6C-869F-A9ADBF669321}" destId="{AE0A7434-7A72-4DE5-870B-D355C7000CD3}" srcOrd="1" destOrd="0" presId="urn:microsoft.com/office/officeart/2005/8/layout/list1"/>
    <dgm:cxn modelId="{19FA100A-9CF6-48B1-9ADB-FFBF24424B0A}" type="presOf" srcId="{96806716-1F07-4951-9793-AD350F98442F}" destId="{396746B5-A5F2-4E58-93F6-A1EC0CEE5627}" srcOrd="1" destOrd="0" presId="urn:microsoft.com/office/officeart/2005/8/layout/list1"/>
    <dgm:cxn modelId="{FA1FDAFD-65C8-4890-9903-6603DDD00616}" type="presOf" srcId="{C2AD3827-E6F6-4D4D-8C1F-9A4960A31499}" destId="{91E2BDEA-9CD7-43A0-B0DB-B14512DAAB9D}" srcOrd="0" destOrd="0" presId="urn:microsoft.com/office/officeart/2005/8/layout/list1"/>
    <dgm:cxn modelId="{6D7123C4-CA0D-4FFA-8D37-FDA54ED67729}" srcId="{EFF50E66-F415-4204-8799-13E990031478}" destId="{96806716-1F07-4951-9793-AD350F98442F}" srcOrd="2" destOrd="0" parTransId="{752139EE-77A5-4ECD-88B0-AB78ADBCB066}" sibTransId="{BF8A435B-E113-4615-B2D6-12F75D4D3DF5}"/>
    <dgm:cxn modelId="{5B1E3042-D5D3-4A27-8BD1-7C77605FB663}" srcId="{EFF50E66-F415-4204-8799-13E990031478}" destId="{53888783-E14D-4E6C-869F-A9ADBF669321}" srcOrd="1" destOrd="0" parTransId="{20123F72-8EC2-464F-B608-5398ED0CE6C7}" sibTransId="{20F00F20-CFCE-4413-8E69-40F090F02B66}"/>
    <dgm:cxn modelId="{185790E8-D800-4E32-AB36-BDDCC66C896B}" srcId="{EFF50E66-F415-4204-8799-13E990031478}" destId="{1F08709B-3942-45F6-9826-0703A1F94D18}" srcOrd="3" destOrd="0" parTransId="{4788FDF2-D1BE-41AB-9BCF-3E50CADDCAB7}" sibTransId="{FCE7F1C5-F25B-436F-8596-B0B1BDD06C85}"/>
    <dgm:cxn modelId="{37564148-8907-4151-BC3E-655754BE16AC}" type="presOf" srcId="{1F08709B-3942-45F6-9826-0703A1F94D18}" destId="{BAD72975-BDCA-4E26-9043-9531F4E0D8A8}" srcOrd="0" destOrd="0" presId="urn:microsoft.com/office/officeart/2005/8/layout/list1"/>
    <dgm:cxn modelId="{E654406B-C5A8-4DC8-977D-BB87A5FFA1A7}" type="presOf" srcId="{96806716-1F07-4951-9793-AD350F98442F}" destId="{4A9311A0-CC80-4F30-9936-B23DAD6A79CB}" srcOrd="0" destOrd="0" presId="urn:microsoft.com/office/officeart/2005/8/layout/list1"/>
    <dgm:cxn modelId="{13AC9B65-9536-45DC-804A-E8E3229CBD55}" srcId="{EFF50E66-F415-4204-8799-13E990031478}" destId="{C2AD3827-E6F6-4D4D-8C1F-9A4960A31499}" srcOrd="0" destOrd="0" parTransId="{00D39FB5-7E87-4A00-A7BD-49D5C0D0050E}" sibTransId="{2C9C6A1B-BEE3-4DC6-91EB-34FD2721A3A0}"/>
    <dgm:cxn modelId="{8F098F58-74B8-4152-94FB-B3C4DB55C320}" type="presOf" srcId="{C2AD3827-E6F6-4D4D-8C1F-9A4960A31499}" destId="{3EEF0A66-F083-41EA-81FF-D75C588DE519}" srcOrd="1" destOrd="0" presId="urn:microsoft.com/office/officeart/2005/8/layout/list1"/>
    <dgm:cxn modelId="{AEA88723-BB03-4599-AC23-B82CA7FA96A6}" type="presOf" srcId="{EFF50E66-F415-4204-8799-13E990031478}" destId="{F0228EDA-37DA-4D4F-883E-42C495E6AC3C}" srcOrd="0" destOrd="0" presId="urn:microsoft.com/office/officeart/2005/8/layout/list1"/>
    <dgm:cxn modelId="{4895D1B3-05A6-484E-991C-EB42CD9ACC75}" type="presOf" srcId="{53888783-E14D-4E6C-869F-A9ADBF669321}" destId="{8C992738-28E5-49F5-94E3-F33153153F2F}" srcOrd="0" destOrd="0" presId="urn:microsoft.com/office/officeart/2005/8/layout/list1"/>
    <dgm:cxn modelId="{317F15B6-2CBC-47C0-B2FF-C2B73A7634FF}" type="presOf" srcId="{1F08709B-3942-45F6-9826-0703A1F94D18}" destId="{07A9EF1E-F1CB-481D-A12C-7877303384DA}" srcOrd="1" destOrd="0" presId="urn:microsoft.com/office/officeart/2005/8/layout/list1"/>
    <dgm:cxn modelId="{B1F7A075-1457-4B6D-935E-2251FE8EEF64}" type="presParOf" srcId="{F0228EDA-37DA-4D4F-883E-42C495E6AC3C}" destId="{5830A350-C550-46FE-B238-66697A7A1AD8}" srcOrd="0" destOrd="0" presId="urn:microsoft.com/office/officeart/2005/8/layout/list1"/>
    <dgm:cxn modelId="{56E1B2DC-C2FD-445E-9183-E2A15503FABD}" type="presParOf" srcId="{5830A350-C550-46FE-B238-66697A7A1AD8}" destId="{91E2BDEA-9CD7-43A0-B0DB-B14512DAAB9D}" srcOrd="0" destOrd="0" presId="urn:microsoft.com/office/officeart/2005/8/layout/list1"/>
    <dgm:cxn modelId="{51D81983-A43B-4895-97BC-A67F0D578E79}" type="presParOf" srcId="{5830A350-C550-46FE-B238-66697A7A1AD8}" destId="{3EEF0A66-F083-41EA-81FF-D75C588DE519}" srcOrd="1" destOrd="0" presId="urn:microsoft.com/office/officeart/2005/8/layout/list1"/>
    <dgm:cxn modelId="{3A383D09-2A8F-42A8-95EA-D6B217C6B010}" type="presParOf" srcId="{F0228EDA-37DA-4D4F-883E-42C495E6AC3C}" destId="{71FD3B9B-7CD1-490C-B477-B94CAA2C80CB}" srcOrd="1" destOrd="0" presId="urn:microsoft.com/office/officeart/2005/8/layout/list1"/>
    <dgm:cxn modelId="{D743B7FC-BFDE-4D2F-A29A-E4470EE36BBC}" type="presParOf" srcId="{F0228EDA-37DA-4D4F-883E-42C495E6AC3C}" destId="{9BFE9B4C-8DC1-4E5D-B76D-F29426AEBDD0}" srcOrd="2" destOrd="0" presId="urn:microsoft.com/office/officeart/2005/8/layout/list1"/>
    <dgm:cxn modelId="{3CBE2B8C-3157-4C94-B70A-72E72FF26B4E}" type="presParOf" srcId="{F0228EDA-37DA-4D4F-883E-42C495E6AC3C}" destId="{D9F00A8C-67C2-46B2-9134-38C0FE262D9E}" srcOrd="3" destOrd="0" presId="urn:microsoft.com/office/officeart/2005/8/layout/list1"/>
    <dgm:cxn modelId="{15EB5D33-6BB7-40BA-80A7-24561F5555B4}" type="presParOf" srcId="{F0228EDA-37DA-4D4F-883E-42C495E6AC3C}" destId="{BF3D78D4-4111-442E-AC0B-DEED9C741FA0}" srcOrd="4" destOrd="0" presId="urn:microsoft.com/office/officeart/2005/8/layout/list1"/>
    <dgm:cxn modelId="{8EABA405-EA63-493C-8915-0E9BCAF6EBD8}" type="presParOf" srcId="{BF3D78D4-4111-442E-AC0B-DEED9C741FA0}" destId="{8C992738-28E5-49F5-94E3-F33153153F2F}" srcOrd="0" destOrd="0" presId="urn:microsoft.com/office/officeart/2005/8/layout/list1"/>
    <dgm:cxn modelId="{202BFE52-5E78-49EF-928A-6497CCDF63EB}" type="presParOf" srcId="{BF3D78D4-4111-442E-AC0B-DEED9C741FA0}" destId="{AE0A7434-7A72-4DE5-870B-D355C7000CD3}" srcOrd="1" destOrd="0" presId="urn:microsoft.com/office/officeart/2005/8/layout/list1"/>
    <dgm:cxn modelId="{7D9722BB-9F11-46C2-9434-46E740821843}" type="presParOf" srcId="{F0228EDA-37DA-4D4F-883E-42C495E6AC3C}" destId="{0FE79AF3-C4B8-455A-BF56-0F614C7852E8}" srcOrd="5" destOrd="0" presId="urn:microsoft.com/office/officeart/2005/8/layout/list1"/>
    <dgm:cxn modelId="{196E0F40-D6F8-44FD-8398-DCD45EC2A19D}" type="presParOf" srcId="{F0228EDA-37DA-4D4F-883E-42C495E6AC3C}" destId="{147A597D-AA21-4D50-8587-A6E2C9DEBA82}" srcOrd="6" destOrd="0" presId="urn:microsoft.com/office/officeart/2005/8/layout/list1"/>
    <dgm:cxn modelId="{DAED02F8-6E51-48BE-BFE3-CF2D5CF658E0}" type="presParOf" srcId="{F0228EDA-37DA-4D4F-883E-42C495E6AC3C}" destId="{979A00A1-8B18-4AD0-87C7-F1711B9126B6}" srcOrd="7" destOrd="0" presId="urn:microsoft.com/office/officeart/2005/8/layout/list1"/>
    <dgm:cxn modelId="{11C3C2E6-FC78-437F-B139-10A466448B83}" type="presParOf" srcId="{F0228EDA-37DA-4D4F-883E-42C495E6AC3C}" destId="{F5ECA77A-7EF5-4779-AAE8-CF8F3357156A}" srcOrd="8" destOrd="0" presId="urn:microsoft.com/office/officeart/2005/8/layout/list1"/>
    <dgm:cxn modelId="{D2CAD097-3546-46C5-9F34-4145D266F0E4}" type="presParOf" srcId="{F5ECA77A-7EF5-4779-AAE8-CF8F3357156A}" destId="{4A9311A0-CC80-4F30-9936-B23DAD6A79CB}" srcOrd="0" destOrd="0" presId="urn:microsoft.com/office/officeart/2005/8/layout/list1"/>
    <dgm:cxn modelId="{B901F4A1-79A1-45DD-8720-FD51D28C629E}" type="presParOf" srcId="{F5ECA77A-7EF5-4779-AAE8-CF8F3357156A}" destId="{396746B5-A5F2-4E58-93F6-A1EC0CEE5627}" srcOrd="1" destOrd="0" presId="urn:microsoft.com/office/officeart/2005/8/layout/list1"/>
    <dgm:cxn modelId="{2257D83F-D037-41FC-B391-EB9F1D7CD9D0}" type="presParOf" srcId="{F0228EDA-37DA-4D4F-883E-42C495E6AC3C}" destId="{DBB389E1-BDC1-40A6-8AE4-867F427949A2}" srcOrd="9" destOrd="0" presId="urn:microsoft.com/office/officeart/2005/8/layout/list1"/>
    <dgm:cxn modelId="{0B92DECB-978A-46B9-B9E7-1F6A252B91E6}" type="presParOf" srcId="{F0228EDA-37DA-4D4F-883E-42C495E6AC3C}" destId="{7C231AC3-7809-4392-B698-4C613D83C512}" srcOrd="10" destOrd="0" presId="urn:microsoft.com/office/officeart/2005/8/layout/list1"/>
    <dgm:cxn modelId="{8600D82C-4B09-4E86-80AA-BC6F391BD8E1}" type="presParOf" srcId="{F0228EDA-37DA-4D4F-883E-42C495E6AC3C}" destId="{EBB1871F-0781-4BD6-BC47-A79B76FFE12C}" srcOrd="11" destOrd="0" presId="urn:microsoft.com/office/officeart/2005/8/layout/list1"/>
    <dgm:cxn modelId="{402A53C8-24B4-42CF-BB32-1C7E8AE99609}" type="presParOf" srcId="{F0228EDA-37DA-4D4F-883E-42C495E6AC3C}" destId="{65285C7F-04C9-433F-A50D-659E1321F03D}" srcOrd="12" destOrd="0" presId="urn:microsoft.com/office/officeart/2005/8/layout/list1"/>
    <dgm:cxn modelId="{D2A5C2A8-AB7A-4057-A735-CE8A49745F35}" type="presParOf" srcId="{65285C7F-04C9-433F-A50D-659E1321F03D}" destId="{BAD72975-BDCA-4E26-9043-9531F4E0D8A8}" srcOrd="0" destOrd="0" presId="urn:microsoft.com/office/officeart/2005/8/layout/list1"/>
    <dgm:cxn modelId="{0846F323-D715-41AE-B8F0-F9E818E221F0}" type="presParOf" srcId="{65285C7F-04C9-433F-A50D-659E1321F03D}" destId="{07A9EF1E-F1CB-481D-A12C-7877303384DA}" srcOrd="1" destOrd="0" presId="urn:microsoft.com/office/officeart/2005/8/layout/list1"/>
    <dgm:cxn modelId="{D4358318-9C79-4EAA-A129-3D333E15DAD7}" type="presParOf" srcId="{F0228EDA-37DA-4D4F-883E-42C495E6AC3C}" destId="{CE01E94D-5BFD-4BED-B71B-665795161C0B}" srcOrd="13" destOrd="0" presId="urn:microsoft.com/office/officeart/2005/8/layout/list1"/>
    <dgm:cxn modelId="{155B4D4E-1DD5-4073-83B1-D36176DE1D8E}" type="presParOf" srcId="{F0228EDA-37DA-4D4F-883E-42C495E6AC3C}" destId="{9FE1D68B-1388-49F6-9C9B-10756DD4204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58817-64FF-4811-97F2-3A4A554804F4}">
      <dsp:nvSpPr>
        <dsp:cNvPr id="0" name=""/>
        <dsp:cNvSpPr/>
      </dsp:nvSpPr>
      <dsp:spPr>
        <a:xfrm>
          <a:off x="2946308" y="1335"/>
          <a:ext cx="1333778" cy="13337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cs typeface="+mn-cs"/>
            </a:rPr>
            <a:t>1. จริยธรรมคืออะไร</a:t>
          </a:r>
          <a:endParaRPr lang="th-TH" sz="1600" kern="1200" dirty="0">
            <a:cs typeface="+mn-cs"/>
          </a:endParaRPr>
        </a:p>
      </dsp:txBody>
      <dsp:txXfrm>
        <a:off x="3141635" y="196662"/>
        <a:ext cx="943124" cy="943124"/>
      </dsp:txXfrm>
    </dsp:sp>
    <dsp:sp modelId="{7DAE4EB3-0995-4A75-9C70-0CF42DCA36E5}">
      <dsp:nvSpPr>
        <dsp:cNvPr id="0" name=""/>
        <dsp:cNvSpPr/>
      </dsp:nvSpPr>
      <dsp:spPr>
        <a:xfrm rot="1800000">
          <a:off x="4294811" y="939390"/>
          <a:ext cx="355803" cy="4501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cs typeface="+mn-cs"/>
          </a:endParaRPr>
        </a:p>
      </dsp:txBody>
      <dsp:txXfrm>
        <a:off x="4301961" y="1002735"/>
        <a:ext cx="249062" cy="270090"/>
      </dsp:txXfrm>
    </dsp:sp>
    <dsp:sp modelId="{54FE0AF4-CB6E-446E-95AB-A6D695CFFA47}">
      <dsp:nvSpPr>
        <dsp:cNvPr id="0" name=""/>
        <dsp:cNvSpPr/>
      </dsp:nvSpPr>
      <dsp:spPr>
        <a:xfrm>
          <a:off x="4682780" y="1003888"/>
          <a:ext cx="1333778" cy="13337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cs typeface="+mn-cs"/>
            </a:rPr>
            <a:t>2. จริยธรรมกับยุคสังคมไซเบอร์</a:t>
          </a:r>
          <a:endParaRPr lang="th-TH" sz="1600" kern="1200" dirty="0">
            <a:cs typeface="+mn-cs"/>
          </a:endParaRPr>
        </a:p>
      </dsp:txBody>
      <dsp:txXfrm>
        <a:off x="4878107" y="1199215"/>
        <a:ext cx="943124" cy="943124"/>
      </dsp:txXfrm>
    </dsp:sp>
    <dsp:sp modelId="{68A15AD4-889F-4A5E-84F0-A7B5178AFC3B}">
      <dsp:nvSpPr>
        <dsp:cNvPr id="0" name=""/>
        <dsp:cNvSpPr/>
      </dsp:nvSpPr>
      <dsp:spPr>
        <a:xfrm rot="5400000">
          <a:off x="5171768" y="2438184"/>
          <a:ext cx="355803" cy="4501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cs typeface="+mn-cs"/>
          </a:endParaRPr>
        </a:p>
      </dsp:txBody>
      <dsp:txXfrm>
        <a:off x="5225139" y="2474844"/>
        <a:ext cx="249062" cy="270090"/>
      </dsp:txXfrm>
    </dsp:sp>
    <dsp:sp modelId="{3AB418C2-D692-4AA1-8CBE-F60C99E9FFC1}">
      <dsp:nvSpPr>
        <dsp:cNvPr id="0" name=""/>
        <dsp:cNvSpPr/>
      </dsp:nvSpPr>
      <dsp:spPr>
        <a:xfrm>
          <a:off x="4682780" y="3008992"/>
          <a:ext cx="1333778" cy="13337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cs typeface="+mn-cs"/>
            </a:rPr>
            <a:t>3. ความชอบธรรมของระบบสารสนเทศเชิงกลยุทธ์</a:t>
          </a:r>
          <a:endParaRPr lang="th-TH" sz="1600" kern="1200" dirty="0">
            <a:cs typeface="+mn-cs"/>
          </a:endParaRPr>
        </a:p>
      </dsp:txBody>
      <dsp:txXfrm>
        <a:off x="4878107" y="3204319"/>
        <a:ext cx="943124" cy="943124"/>
      </dsp:txXfrm>
    </dsp:sp>
    <dsp:sp modelId="{F2051CC5-B8C2-40EA-9CCC-6FAC58758A75}">
      <dsp:nvSpPr>
        <dsp:cNvPr id="0" name=""/>
        <dsp:cNvSpPr/>
      </dsp:nvSpPr>
      <dsp:spPr>
        <a:xfrm rot="9000000">
          <a:off x="4312253" y="3947048"/>
          <a:ext cx="355803" cy="4501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cs typeface="+mn-cs"/>
          </a:endParaRPr>
        </a:p>
      </dsp:txBody>
      <dsp:txXfrm rot="10800000">
        <a:off x="4411844" y="4010393"/>
        <a:ext cx="249062" cy="270090"/>
      </dsp:txXfrm>
    </dsp:sp>
    <dsp:sp modelId="{89371D8D-FEA6-4158-A05E-A5973A81E36C}">
      <dsp:nvSpPr>
        <dsp:cNvPr id="0" name=""/>
        <dsp:cNvSpPr/>
      </dsp:nvSpPr>
      <dsp:spPr>
        <a:xfrm>
          <a:off x="2946308" y="4011545"/>
          <a:ext cx="1333778" cy="13337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cs typeface="+mn-cs"/>
            </a:rPr>
            <a:t>4. การประกอบวิชาชีพในสังคมสารสนเทศ</a:t>
          </a:r>
          <a:endParaRPr lang="th-TH" sz="1600" kern="1200" dirty="0">
            <a:cs typeface="+mn-cs"/>
          </a:endParaRPr>
        </a:p>
      </dsp:txBody>
      <dsp:txXfrm>
        <a:off x="3141635" y="4206872"/>
        <a:ext cx="943124" cy="943124"/>
      </dsp:txXfrm>
    </dsp:sp>
    <dsp:sp modelId="{FD046A2B-5697-48D5-BD0E-A2677D517D7C}">
      <dsp:nvSpPr>
        <dsp:cNvPr id="0" name=""/>
        <dsp:cNvSpPr/>
      </dsp:nvSpPr>
      <dsp:spPr>
        <a:xfrm rot="12600000">
          <a:off x="2575781" y="3957117"/>
          <a:ext cx="355803" cy="4501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cs typeface="+mn-cs"/>
          </a:endParaRPr>
        </a:p>
      </dsp:txBody>
      <dsp:txXfrm rot="10800000">
        <a:off x="2675372" y="4073832"/>
        <a:ext cx="249062" cy="270090"/>
      </dsp:txXfrm>
    </dsp:sp>
    <dsp:sp modelId="{6C27185D-6A33-4DFF-BB82-830D4547D0A3}">
      <dsp:nvSpPr>
        <dsp:cNvPr id="0" name=""/>
        <dsp:cNvSpPr/>
      </dsp:nvSpPr>
      <dsp:spPr>
        <a:xfrm>
          <a:off x="1209837" y="3008992"/>
          <a:ext cx="1333778" cy="13337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dirty="0" smtClean="0">
              <a:cs typeface="+mn-cs"/>
            </a:rPr>
            <a:t>5. จริยธรรมกับสังคมยุคสารสนเทศ</a:t>
          </a:r>
          <a:endParaRPr lang="th-TH" sz="1600" kern="1200" dirty="0">
            <a:cs typeface="+mn-cs"/>
          </a:endParaRPr>
        </a:p>
      </dsp:txBody>
      <dsp:txXfrm>
        <a:off x="1405164" y="3204319"/>
        <a:ext cx="943124" cy="943124"/>
      </dsp:txXfrm>
    </dsp:sp>
    <dsp:sp modelId="{84496B79-682F-4334-B387-1B0615147165}">
      <dsp:nvSpPr>
        <dsp:cNvPr id="0" name=""/>
        <dsp:cNvSpPr/>
      </dsp:nvSpPr>
      <dsp:spPr>
        <a:xfrm rot="16200000">
          <a:off x="1698824" y="2458324"/>
          <a:ext cx="355803" cy="4501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cs typeface="+mn-cs"/>
          </a:endParaRPr>
        </a:p>
      </dsp:txBody>
      <dsp:txXfrm>
        <a:off x="1752195" y="2601725"/>
        <a:ext cx="249062" cy="270090"/>
      </dsp:txXfrm>
    </dsp:sp>
    <dsp:sp modelId="{B8189973-2637-4D59-AD70-8E500C3134CC}">
      <dsp:nvSpPr>
        <dsp:cNvPr id="0" name=""/>
        <dsp:cNvSpPr/>
      </dsp:nvSpPr>
      <dsp:spPr>
        <a:xfrm>
          <a:off x="1209837" y="1003888"/>
          <a:ext cx="1333778" cy="13337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kern="1200" smtClean="0">
              <a:cs typeface="+mn-cs"/>
            </a:rPr>
            <a:t>6. บัญญัติ 10 ประการ สำหรับผู้ใช้อินเทอร์เน็ต</a:t>
          </a:r>
          <a:endParaRPr lang="en-US" sz="1600" kern="1200">
            <a:cs typeface="+mn-cs"/>
          </a:endParaRPr>
        </a:p>
      </dsp:txBody>
      <dsp:txXfrm>
        <a:off x="1405164" y="1199215"/>
        <a:ext cx="943124" cy="943124"/>
      </dsp:txXfrm>
    </dsp:sp>
    <dsp:sp modelId="{BF504ACC-8ACE-432E-9581-73C424E3A3E2}">
      <dsp:nvSpPr>
        <dsp:cNvPr id="0" name=""/>
        <dsp:cNvSpPr/>
      </dsp:nvSpPr>
      <dsp:spPr>
        <a:xfrm rot="19800000">
          <a:off x="2558339" y="949460"/>
          <a:ext cx="355803" cy="4501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600" kern="1200">
            <a:cs typeface="+mn-cs"/>
          </a:endParaRPr>
        </a:p>
      </dsp:txBody>
      <dsp:txXfrm>
        <a:off x="2565489" y="1066175"/>
        <a:ext cx="249062" cy="27009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DE005A-77D3-4D9A-AEBA-7114B0A4B55B}">
      <dsp:nvSpPr>
        <dsp:cNvPr id="0" name=""/>
        <dsp:cNvSpPr/>
      </dsp:nvSpPr>
      <dsp:spPr>
        <a:xfrm>
          <a:off x="5952" y="681741"/>
          <a:ext cx="2832497" cy="1951590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16E9D2-1DA8-4C75-A2AD-AFAF0D399B67}">
      <dsp:nvSpPr>
        <dsp:cNvPr id="0" name=""/>
        <dsp:cNvSpPr/>
      </dsp:nvSpPr>
      <dsp:spPr>
        <a:xfrm>
          <a:off x="5952" y="2633332"/>
          <a:ext cx="2832497" cy="1050856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1. </a:t>
          </a:r>
          <a:r>
            <a:rPr lang="th-TH" sz="2300" b="1" kern="1200" dirty="0" smtClean="0"/>
            <a:t>ความเป็นส่วนตัว </a:t>
          </a:r>
          <a:r>
            <a:rPr lang="en-US" sz="2300" b="1" kern="1200" dirty="0" smtClean="0"/>
            <a:t>(information privacy)</a:t>
          </a:r>
          <a:r>
            <a:rPr lang="th-TH" sz="2300" kern="1200" dirty="0" smtClean="0"/>
            <a:t> </a:t>
          </a:r>
          <a:endParaRPr lang="th-TH" sz="2300" kern="1200" dirty="0"/>
        </a:p>
      </dsp:txBody>
      <dsp:txXfrm>
        <a:off x="5952" y="2633332"/>
        <a:ext cx="2832497" cy="1050856"/>
      </dsp:txXfrm>
    </dsp:sp>
    <dsp:sp modelId="{C7BF79C6-5E1E-4F00-A389-A70A3F2140A4}">
      <dsp:nvSpPr>
        <dsp:cNvPr id="0" name=""/>
        <dsp:cNvSpPr/>
      </dsp:nvSpPr>
      <dsp:spPr>
        <a:xfrm>
          <a:off x="3121818" y="681741"/>
          <a:ext cx="2832497" cy="1951590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722394-C0FC-4723-A0FF-02DD79BF0807}">
      <dsp:nvSpPr>
        <dsp:cNvPr id="0" name=""/>
        <dsp:cNvSpPr/>
      </dsp:nvSpPr>
      <dsp:spPr>
        <a:xfrm>
          <a:off x="3121818" y="2633332"/>
          <a:ext cx="2832497" cy="1050856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b="1" kern="1200" dirty="0" smtClean="0"/>
            <a:t>2. ความถูกต้องแม่นยำ</a:t>
          </a:r>
          <a:r>
            <a:rPr lang="th-TH" sz="2300" kern="1200" dirty="0" smtClean="0"/>
            <a:t> </a:t>
          </a:r>
          <a:r>
            <a:rPr lang="en-US" sz="2300" b="1" kern="1200" dirty="0" smtClean="0"/>
            <a:t>(information accuracy</a:t>
          </a:r>
          <a:r>
            <a:rPr lang="th-TH" sz="2300" b="1" kern="1200" dirty="0" smtClean="0"/>
            <a:t>)</a:t>
          </a:r>
          <a:endParaRPr lang="th-TH" sz="2300" kern="1200" dirty="0"/>
        </a:p>
      </dsp:txBody>
      <dsp:txXfrm>
        <a:off x="3121818" y="2633332"/>
        <a:ext cx="2832497" cy="1050856"/>
      </dsp:txXfrm>
    </dsp:sp>
    <dsp:sp modelId="{E44E88D8-D2EA-498E-B953-A1B1EB52F224}">
      <dsp:nvSpPr>
        <dsp:cNvPr id="0" name=""/>
        <dsp:cNvSpPr/>
      </dsp:nvSpPr>
      <dsp:spPr>
        <a:xfrm>
          <a:off x="6237684" y="681741"/>
          <a:ext cx="2832497" cy="1951590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FD5566-37C0-422F-9F5E-FB3B2F55650C}">
      <dsp:nvSpPr>
        <dsp:cNvPr id="0" name=""/>
        <dsp:cNvSpPr/>
      </dsp:nvSpPr>
      <dsp:spPr>
        <a:xfrm>
          <a:off x="6237684" y="2633332"/>
          <a:ext cx="2832497" cy="1050856"/>
        </a:xfrm>
        <a:prstGeom prst="rect">
          <a:avLst/>
        </a:prstGeom>
        <a:solidFill>
          <a:schemeClr val="bg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b="1" kern="1200" dirty="0" smtClean="0"/>
            <a:t>3. ความเป็นเจ้าของ </a:t>
          </a:r>
          <a:r>
            <a:rPr lang="en-US" sz="2300" b="1" kern="1200" dirty="0" smtClean="0"/>
            <a:t>(information property</a:t>
          </a:r>
          <a:endParaRPr lang="th-TH" sz="2300" kern="1200" dirty="0"/>
        </a:p>
      </dsp:txBody>
      <dsp:txXfrm>
        <a:off x="6237684" y="2633332"/>
        <a:ext cx="2832497" cy="1050856"/>
      </dsp:txXfrm>
    </dsp:sp>
    <dsp:sp modelId="{C14B627B-0726-4C69-8D0C-14D7C03E1C5B}">
      <dsp:nvSpPr>
        <dsp:cNvPr id="0" name=""/>
        <dsp:cNvSpPr/>
      </dsp:nvSpPr>
      <dsp:spPr>
        <a:xfrm>
          <a:off x="9353550" y="681741"/>
          <a:ext cx="2832497" cy="1951590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8F842A-82F0-4F1B-A1A9-FF0906170F77}">
      <dsp:nvSpPr>
        <dsp:cNvPr id="0" name=""/>
        <dsp:cNvSpPr/>
      </dsp:nvSpPr>
      <dsp:spPr>
        <a:xfrm>
          <a:off x="9353550" y="2633332"/>
          <a:ext cx="2832497" cy="1050856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0" numCol="1" spcCol="1270" anchor="t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300" b="1" kern="1200" dirty="0" smtClean="0"/>
            <a:t>4. การเข้าถึงข้อมูล</a:t>
          </a:r>
          <a:r>
            <a:rPr lang="th-TH" sz="2300" kern="1200" dirty="0" smtClean="0"/>
            <a:t> </a:t>
          </a:r>
          <a:r>
            <a:rPr lang="en-US" sz="2300" b="1" kern="1200" dirty="0" smtClean="0"/>
            <a:t>(information accessibility)</a:t>
          </a:r>
          <a:r>
            <a:rPr lang="en-US" sz="2300" kern="1200" dirty="0" smtClean="0"/>
            <a:t> </a:t>
          </a:r>
          <a:endParaRPr lang="th-TH" sz="2300" kern="1200" dirty="0"/>
        </a:p>
      </dsp:txBody>
      <dsp:txXfrm>
        <a:off x="9353550" y="2633332"/>
        <a:ext cx="2832497" cy="10508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F01CC-F3E8-4ADB-A0F2-32A6EE215C8E}">
      <dsp:nvSpPr>
        <dsp:cNvPr id="0" name=""/>
        <dsp:cNvSpPr/>
      </dsp:nvSpPr>
      <dsp:spPr>
        <a:xfrm>
          <a:off x="952197" y="-5673"/>
          <a:ext cx="5415741" cy="5415741"/>
        </a:xfrm>
        <a:prstGeom prst="circularArrow">
          <a:avLst>
            <a:gd name="adj1" fmla="val 5274"/>
            <a:gd name="adj2" fmla="val 312630"/>
            <a:gd name="adj3" fmla="val 14240581"/>
            <a:gd name="adj4" fmla="val 17119737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1E5B2-CCBE-409B-B00A-E00A88F5B136}">
      <dsp:nvSpPr>
        <dsp:cNvPr id="0" name=""/>
        <dsp:cNvSpPr/>
      </dsp:nvSpPr>
      <dsp:spPr>
        <a:xfrm>
          <a:off x="2637822" y="1155"/>
          <a:ext cx="2044491" cy="1022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/>
            <a:t>1. มาตรการทางการบริหาร หน่วยงานของรัฐ ต้องปฏิบัติหน้าที่อย่างจริงจัง รวมทั้งต้องมีบุคลากรที่เหมาะสม และเพียงพอต่อการปฏิบัติงาน</a:t>
          </a:r>
          <a:endParaRPr lang="th-TH" sz="1200" kern="1200" dirty="0"/>
        </a:p>
      </dsp:txBody>
      <dsp:txXfrm>
        <a:off x="2687724" y="51057"/>
        <a:ext cx="1944687" cy="922441"/>
      </dsp:txXfrm>
    </dsp:sp>
    <dsp:sp modelId="{8BBF0FAC-0934-4E15-BDAC-D123E2E43F20}">
      <dsp:nvSpPr>
        <dsp:cNvPr id="0" name=""/>
        <dsp:cNvSpPr/>
      </dsp:nvSpPr>
      <dsp:spPr>
        <a:xfrm>
          <a:off x="4540528" y="1099683"/>
          <a:ext cx="2044491" cy="1022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/>
            <a:t>2. มาตราทางกฎหมายหน่วยงานที่ทำหน้าที่ในการบังคับใช้งานกฎหมายต้องมีบุคลากรอย่างเพียงพอ เช่น สำนักงานตำรวจแห่งชาติ ซึ่งจะเป็นผู้ออกกฎระเบียบไว้ นอกจาก</a:t>
          </a:r>
          <a:r>
            <a:rPr lang="th-TH" sz="1200" kern="1200" dirty="0" err="1" smtClean="0"/>
            <a:t>หนด</a:t>
          </a:r>
          <a:r>
            <a:rPr lang="th-TH" sz="1200" kern="1200" dirty="0" smtClean="0"/>
            <a:t>ให้การกระทำอันมิชอบทั้งหลายบนอินเทอร์เน็ต </a:t>
          </a:r>
          <a:endParaRPr lang="th-TH" sz="1200" kern="1200" dirty="0"/>
        </a:p>
      </dsp:txBody>
      <dsp:txXfrm>
        <a:off x="4590430" y="1149585"/>
        <a:ext cx="1944687" cy="922441"/>
      </dsp:txXfrm>
    </dsp:sp>
    <dsp:sp modelId="{33A976CF-DD74-4C3C-9385-26FDE30E67C5}">
      <dsp:nvSpPr>
        <dsp:cNvPr id="0" name=""/>
        <dsp:cNvSpPr/>
      </dsp:nvSpPr>
      <dsp:spPr>
        <a:xfrm>
          <a:off x="4655844" y="2764895"/>
          <a:ext cx="2044491" cy="1022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/>
            <a:t>3. มาตรการทางการควบคุมจรรยาบรรณจะต้องมีเครือข่ายที่มีการดูแลผู้ประกอบอาชีพและทำกิจกรรมบนสังคมไซเบอร์ที่สามารถทำหน้าที่ได้อย่างต่อเนื่องและจริงจัง </a:t>
          </a:r>
          <a:endParaRPr lang="th-TH" sz="1200" kern="1200" dirty="0"/>
        </a:p>
      </dsp:txBody>
      <dsp:txXfrm>
        <a:off x="4705746" y="2814797"/>
        <a:ext cx="1944687" cy="922441"/>
      </dsp:txXfrm>
    </dsp:sp>
    <dsp:sp modelId="{C8E407F6-73A3-4405-A548-E134D95FC526}">
      <dsp:nvSpPr>
        <dsp:cNvPr id="0" name=""/>
        <dsp:cNvSpPr/>
      </dsp:nvSpPr>
      <dsp:spPr>
        <a:xfrm>
          <a:off x="2637822" y="4395266"/>
          <a:ext cx="2044491" cy="1022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/>
            <a:t>4. มาตรการทางสังคมต้องยกระดับและพัฒนาสถาบันพื้นฐาน เช่น สถาบันครอบครัว สถาบันศาสนา สถาบันทางสังคม และสถาบันทางธุรกิจ </a:t>
          </a:r>
          <a:endParaRPr lang="th-TH" sz="1200" kern="1200" dirty="0"/>
        </a:p>
      </dsp:txBody>
      <dsp:txXfrm>
        <a:off x="2687724" y="4445168"/>
        <a:ext cx="1944687" cy="922441"/>
      </dsp:txXfrm>
    </dsp:sp>
    <dsp:sp modelId="{7E9BDDBE-C595-4F4B-8FFB-AAA48E1D92C6}">
      <dsp:nvSpPr>
        <dsp:cNvPr id="0" name=""/>
        <dsp:cNvSpPr/>
      </dsp:nvSpPr>
      <dsp:spPr>
        <a:xfrm>
          <a:off x="735116" y="3296738"/>
          <a:ext cx="2044491" cy="1022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/>
            <a:t>5. มาตรการทางการศึกษาควรพัฒนาการศึกษาระบบสารสนเทศและความรู้ด้านไอที</a:t>
          </a:r>
          <a:br>
            <a:rPr lang="th-TH" sz="1200" kern="1200" dirty="0" smtClean="0"/>
          </a:br>
          <a:r>
            <a:rPr lang="th-TH" sz="1200" kern="1200" dirty="0" smtClean="0"/>
            <a:t>ให้กว้างขวางรวมทั้งจัดทำหลักสูตรออนไลน์ให้ครอบคลุมทุกสาขาวิชาทั้งในและนอกระบบการศึกษา</a:t>
          </a:r>
          <a:endParaRPr lang="th-TH" sz="1200" kern="1200" dirty="0"/>
        </a:p>
      </dsp:txBody>
      <dsp:txXfrm>
        <a:off x="785018" y="3346640"/>
        <a:ext cx="1944687" cy="922441"/>
      </dsp:txXfrm>
    </dsp:sp>
    <dsp:sp modelId="{D59D9909-83EE-453C-B123-60DF067649C2}">
      <dsp:nvSpPr>
        <dsp:cNvPr id="0" name=""/>
        <dsp:cNvSpPr/>
      </dsp:nvSpPr>
      <dsp:spPr>
        <a:xfrm>
          <a:off x="735116" y="1099683"/>
          <a:ext cx="2044491" cy="1022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smtClean="0"/>
            <a:t>6. มาตรการทางคุณธรรมและจริยธรรม ได้แก่ การจัดระบบการให้การศึกษาแก่ผู้ใช้เทคโนโลยีเหล่านี้ทางด้านคุณธรรมและจริยรรม เพื่อให้เข้าไปชักนำสังคมไซเบอร์หรือโลกเสมือนจริง ไปในทางที่ถูกต้อง</a:t>
          </a:r>
          <a:endParaRPr lang="en-US" sz="1200" kern="1200"/>
        </a:p>
      </dsp:txBody>
      <dsp:txXfrm>
        <a:off x="785018" y="1149585"/>
        <a:ext cx="1944687" cy="9224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F01CC-F3E8-4ADB-A0F2-32A6EE215C8E}">
      <dsp:nvSpPr>
        <dsp:cNvPr id="0" name=""/>
        <dsp:cNvSpPr/>
      </dsp:nvSpPr>
      <dsp:spPr>
        <a:xfrm>
          <a:off x="952197" y="-5673"/>
          <a:ext cx="5415741" cy="5415741"/>
        </a:xfrm>
        <a:prstGeom prst="circularArrow">
          <a:avLst>
            <a:gd name="adj1" fmla="val 5274"/>
            <a:gd name="adj2" fmla="val 312630"/>
            <a:gd name="adj3" fmla="val 14240581"/>
            <a:gd name="adj4" fmla="val 17119737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1E5B2-CCBE-409B-B00A-E00A88F5B136}">
      <dsp:nvSpPr>
        <dsp:cNvPr id="0" name=""/>
        <dsp:cNvSpPr/>
      </dsp:nvSpPr>
      <dsp:spPr>
        <a:xfrm>
          <a:off x="2637822" y="1155"/>
          <a:ext cx="2044491" cy="1022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/>
            <a:t>1. มาตรการทางการบริหาร หน่วยงานของรัฐ ต้องปฏิบัติหน้าที่อย่างจริงจัง รวมทั้งต้องมีบุคลากรที่เหมาะสม และเพียงพอต่อการปฏิบัติงาน</a:t>
          </a:r>
          <a:endParaRPr lang="th-TH" sz="1200" kern="1200" dirty="0"/>
        </a:p>
      </dsp:txBody>
      <dsp:txXfrm>
        <a:off x="2687724" y="51057"/>
        <a:ext cx="1944687" cy="922441"/>
      </dsp:txXfrm>
    </dsp:sp>
    <dsp:sp modelId="{8BBF0FAC-0934-4E15-BDAC-D123E2E43F20}">
      <dsp:nvSpPr>
        <dsp:cNvPr id="0" name=""/>
        <dsp:cNvSpPr/>
      </dsp:nvSpPr>
      <dsp:spPr>
        <a:xfrm>
          <a:off x="4540528" y="1099683"/>
          <a:ext cx="2044491" cy="1022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/>
            <a:t>2. มาตราทางกฎหมายหน่วยงานที่ทำหน้าที่ในการบังคับใช้งานกฎหมายต้องมีบุคลากรอย่างเพียงพอ เช่น สำนักงานตำรวจแห่งชาติ ซึ่งจะเป็นผู้ออกกฎระเบียบไว้ นอกจากกำหนดให้การกระทำอันมิชอบทั้งหลายบนอินเทอร์เน็ต </a:t>
          </a:r>
          <a:endParaRPr lang="th-TH" sz="1200" kern="1200" dirty="0"/>
        </a:p>
      </dsp:txBody>
      <dsp:txXfrm>
        <a:off x="4590430" y="1149585"/>
        <a:ext cx="1944687" cy="922441"/>
      </dsp:txXfrm>
    </dsp:sp>
    <dsp:sp modelId="{33A976CF-DD74-4C3C-9385-26FDE30E67C5}">
      <dsp:nvSpPr>
        <dsp:cNvPr id="0" name=""/>
        <dsp:cNvSpPr/>
      </dsp:nvSpPr>
      <dsp:spPr>
        <a:xfrm>
          <a:off x="4509981" y="3011427"/>
          <a:ext cx="2044491" cy="1022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/>
            <a:t>3. มาตรการทางการควบคุมจรรยาบรรณจะต้องมีเครือข่ายที่มีการดูแลผู้ประกอบอาชีพและทำกิจกรรมบนสังคมไซเบอร์ที่สามารถทำหน้าที่ได้อย่างต่อเนื่องและจริงจัง </a:t>
          </a:r>
          <a:endParaRPr lang="th-TH" sz="1200" kern="1200" dirty="0"/>
        </a:p>
      </dsp:txBody>
      <dsp:txXfrm>
        <a:off x="4559883" y="3061329"/>
        <a:ext cx="1944687" cy="922441"/>
      </dsp:txXfrm>
    </dsp:sp>
    <dsp:sp modelId="{C8E407F6-73A3-4405-A548-E134D95FC526}">
      <dsp:nvSpPr>
        <dsp:cNvPr id="0" name=""/>
        <dsp:cNvSpPr/>
      </dsp:nvSpPr>
      <dsp:spPr>
        <a:xfrm>
          <a:off x="2637822" y="4395266"/>
          <a:ext cx="2044491" cy="1022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/>
            <a:t>4. มาตรการทางสังคมต้องยกระดับและพัฒนาสถาบันพื้นฐาน เช่น สถาบันครอบครัว สถาบันศาสนา สถาบันทางสังคม และสถาบันทางธุรกิจ </a:t>
          </a:r>
          <a:endParaRPr lang="th-TH" sz="1200" kern="1200" dirty="0"/>
        </a:p>
      </dsp:txBody>
      <dsp:txXfrm>
        <a:off x="2687724" y="4445168"/>
        <a:ext cx="1944687" cy="922441"/>
      </dsp:txXfrm>
    </dsp:sp>
    <dsp:sp modelId="{7E9BDDBE-C595-4F4B-8FFB-AAA48E1D92C6}">
      <dsp:nvSpPr>
        <dsp:cNvPr id="0" name=""/>
        <dsp:cNvSpPr/>
      </dsp:nvSpPr>
      <dsp:spPr>
        <a:xfrm>
          <a:off x="423216" y="3011437"/>
          <a:ext cx="2044491" cy="1022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/>
            <a:t>5. มาตรการทางการศึกษาควรพัฒนาการศึกษาระบบสารสนเทศและความรู้ด้านไอที</a:t>
          </a:r>
          <a:br>
            <a:rPr lang="th-TH" sz="1200" kern="1200" dirty="0" smtClean="0"/>
          </a:br>
          <a:r>
            <a:rPr lang="th-TH" sz="1200" kern="1200" dirty="0" smtClean="0"/>
            <a:t>ให้กว้างขวางรวมทั้งจัดทำหลักสูตรออนไลน์ให้ครอบคลุมทุกสาขาวิชาทั้งในและนอกระบบการศึกษา</a:t>
          </a:r>
          <a:endParaRPr lang="th-TH" sz="1200" kern="1200" dirty="0"/>
        </a:p>
      </dsp:txBody>
      <dsp:txXfrm>
        <a:off x="473118" y="3061339"/>
        <a:ext cx="1944687" cy="922441"/>
      </dsp:txXfrm>
    </dsp:sp>
    <dsp:sp modelId="{D59D9909-83EE-453C-B123-60DF067649C2}">
      <dsp:nvSpPr>
        <dsp:cNvPr id="0" name=""/>
        <dsp:cNvSpPr/>
      </dsp:nvSpPr>
      <dsp:spPr>
        <a:xfrm>
          <a:off x="735116" y="1099683"/>
          <a:ext cx="2044491" cy="1022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smtClean="0"/>
            <a:t>6. มาตรการทางคุณธรรมและจริยธรรม ได้แก่ การจัดระบบการให้การศึกษาแก่ผู้ใช้เทคโนโลยีเหล่านี้ทางด้านคุณธรรมและจริยรรม เพื่อให้เข้าไปชักนำสังคมไซเบอร์หรือโลกเสมือนจริง ไปในทางที่ถูกต้อง</a:t>
          </a:r>
          <a:endParaRPr lang="en-US" sz="1200" kern="1200"/>
        </a:p>
      </dsp:txBody>
      <dsp:txXfrm>
        <a:off x="785018" y="1149585"/>
        <a:ext cx="1944687" cy="9224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F01CC-F3E8-4ADB-A0F2-32A6EE215C8E}">
      <dsp:nvSpPr>
        <dsp:cNvPr id="0" name=""/>
        <dsp:cNvSpPr/>
      </dsp:nvSpPr>
      <dsp:spPr>
        <a:xfrm>
          <a:off x="952197" y="-5673"/>
          <a:ext cx="5415741" cy="5415741"/>
        </a:xfrm>
        <a:prstGeom prst="circularArrow">
          <a:avLst>
            <a:gd name="adj1" fmla="val 5274"/>
            <a:gd name="adj2" fmla="val 312630"/>
            <a:gd name="adj3" fmla="val 14240581"/>
            <a:gd name="adj4" fmla="val 17119737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1E5B2-CCBE-409B-B00A-E00A88F5B136}">
      <dsp:nvSpPr>
        <dsp:cNvPr id="0" name=""/>
        <dsp:cNvSpPr/>
      </dsp:nvSpPr>
      <dsp:spPr>
        <a:xfrm>
          <a:off x="2637822" y="1155"/>
          <a:ext cx="2044491" cy="1022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/>
            <a:t>1. มาตรการทางการบริหาร หน่วยงานของรัฐ ต้องปฏิบัติหน้าที่อย่างจริงจัง รวมทั้งต้องมีบุคลากรที่เหมาะสม และเพียงพอต่อการปฏิบัติงาน</a:t>
          </a:r>
          <a:endParaRPr lang="th-TH" sz="1200" kern="1200" dirty="0"/>
        </a:p>
      </dsp:txBody>
      <dsp:txXfrm>
        <a:off x="2687724" y="51057"/>
        <a:ext cx="1944687" cy="922441"/>
      </dsp:txXfrm>
    </dsp:sp>
    <dsp:sp modelId="{8BBF0FAC-0934-4E15-BDAC-D123E2E43F20}">
      <dsp:nvSpPr>
        <dsp:cNvPr id="0" name=""/>
        <dsp:cNvSpPr/>
      </dsp:nvSpPr>
      <dsp:spPr>
        <a:xfrm>
          <a:off x="4540528" y="1099683"/>
          <a:ext cx="2044491" cy="1022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/>
            <a:t>2. มาตราทางกฎหมายหน่วยงานที่ทำหน้าที่ในการบังคับใช้งานกฎหมายต้องมีบุคลากรอย่างเพียงพอ เช่น สำนักงานตำรวจแห่งชาติ ซึ่งจะเป็นผู้ออกกฎระเบียบไว้ นอกจากกำหนดให้การกระทำอันมิชอบทั้งหลายบนอินเทอร์เน็ต </a:t>
          </a:r>
          <a:endParaRPr lang="th-TH" sz="1200" kern="1200" dirty="0"/>
        </a:p>
      </dsp:txBody>
      <dsp:txXfrm>
        <a:off x="4590430" y="1149585"/>
        <a:ext cx="1944687" cy="922441"/>
      </dsp:txXfrm>
    </dsp:sp>
    <dsp:sp modelId="{33A976CF-DD74-4C3C-9385-26FDE30E67C5}">
      <dsp:nvSpPr>
        <dsp:cNvPr id="0" name=""/>
        <dsp:cNvSpPr/>
      </dsp:nvSpPr>
      <dsp:spPr>
        <a:xfrm>
          <a:off x="4627575" y="3002944"/>
          <a:ext cx="2044491" cy="1022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/>
            <a:t>3. มาตรการทางการควบคุมจรรยาบรรณจะต้องมีเครือข่ายที่มีการดูแลผู้ประกอบอาชีพและทำกิจกรรมบนสังคมไซเบอร์ที่สามารถทำหน้าที่ได้อย่างต่อเนื่องและจริงจัง </a:t>
          </a:r>
          <a:endParaRPr lang="th-TH" sz="1200" kern="1200" dirty="0"/>
        </a:p>
      </dsp:txBody>
      <dsp:txXfrm>
        <a:off x="4677477" y="3052846"/>
        <a:ext cx="1944687" cy="922441"/>
      </dsp:txXfrm>
    </dsp:sp>
    <dsp:sp modelId="{C8E407F6-73A3-4405-A548-E134D95FC526}">
      <dsp:nvSpPr>
        <dsp:cNvPr id="0" name=""/>
        <dsp:cNvSpPr/>
      </dsp:nvSpPr>
      <dsp:spPr>
        <a:xfrm>
          <a:off x="2637822" y="4395266"/>
          <a:ext cx="2044491" cy="1022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/>
            <a:t>4. มาตรการทางสังคมต้องยกระดับและพัฒนาสถาบันพื้นฐาน เช่น สถาบันครอบครัว สถาบันศาสนา สถาบันทางสังคม และสถาบันทางธุรกิจ </a:t>
          </a:r>
          <a:endParaRPr lang="th-TH" sz="1200" kern="1200" dirty="0"/>
        </a:p>
      </dsp:txBody>
      <dsp:txXfrm>
        <a:off x="2687724" y="4445168"/>
        <a:ext cx="1944687" cy="922441"/>
      </dsp:txXfrm>
    </dsp:sp>
    <dsp:sp modelId="{7E9BDDBE-C595-4F4B-8FFB-AAA48E1D92C6}">
      <dsp:nvSpPr>
        <dsp:cNvPr id="0" name=""/>
        <dsp:cNvSpPr/>
      </dsp:nvSpPr>
      <dsp:spPr>
        <a:xfrm>
          <a:off x="423207" y="3096340"/>
          <a:ext cx="2044491" cy="1022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/>
            <a:t>5. มาตรการทางการศึกษาควรพัฒนาการศึกษาระบบสารสนเทศและความรู้ด้านไอที</a:t>
          </a:r>
          <a:br>
            <a:rPr lang="th-TH" sz="1200" kern="1200" dirty="0" smtClean="0"/>
          </a:br>
          <a:r>
            <a:rPr lang="th-TH" sz="1200" kern="1200" dirty="0" smtClean="0"/>
            <a:t>ให้กว้างขวางรวมทั้งจัดทำหลักสูตรออนไลน์ให้ครอบคลุมทุกสาขาวิชาทั้งในและนอกระบบการศึกษา</a:t>
          </a:r>
          <a:endParaRPr lang="th-TH" sz="1200" kern="1200" dirty="0"/>
        </a:p>
      </dsp:txBody>
      <dsp:txXfrm>
        <a:off x="473109" y="3146242"/>
        <a:ext cx="1944687" cy="922441"/>
      </dsp:txXfrm>
    </dsp:sp>
    <dsp:sp modelId="{D59D9909-83EE-453C-B123-60DF067649C2}">
      <dsp:nvSpPr>
        <dsp:cNvPr id="0" name=""/>
        <dsp:cNvSpPr/>
      </dsp:nvSpPr>
      <dsp:spPr>
        <a:xfrm>
          <a:off x="735116" y="1099683"/>
          <a:ext cx="2044491" cy="1022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smtClean="0"/>
            <a:t>6. มาตรการทางคุณธรรมและจริยธรรม ได้แก่ การจัดระบบการให้การศึกษาแก่ผู้ใช้เทคโนโลยีเหล่านี้ทางด้านคุณธรรมและจริยรรม เพื่อให้เข้าไปชักนำสังคมไซเบอร์หรือโลกเสมือนจริง ไปในทางที่ถูกต้อง</a:t>
          </a:r>
          <a:endParaRPr lang="en-US" sz="1200" kern="1200"/>
        </a:p>
      </dsp:txBody>
      <dsp:txXfrm>
        <a:off x="785018" y="1149585"/>
        <a:ext cx="1944687" cy="9224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F01CC-F3E8-4ADB-A0F2-32A6EE215C8E}">
      <dsp:nvSpPr>
        <dsp:cNvPr id="0" name=""/>
        <dsp:cNvSpPr/>
      </dsp:nvSpPr>
      <dsp:spPr>
        <a:xfrm>
          <a:off x="952197" y="-5673"/>
          <a:ext cx="5415741" cy="5415741"/>
        </a:xfrm>
        <a:prstGeom prst="circularArrow">
          <a:avLst>
            <a:gd name="adj1" fmla="val 5274"/>
            <a:gd name="adj2" fmla="val 312630"/>
            <a:gd name="adj3" fmla="val 14240581"/>
            <a:gd name="adj4" fmla="val 17119737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1E5B2-CCBE-409B-B00A-E00A88F5B136}">
      <dsp:nvSpPr>
        <dsp:cNvPr id="0" name=""/>
        <dsp:cNvSpPr/>
      </dsp:nvSpPr>
      <dsp:spPr>
        <a:xfrm>
          <a:off x="2637822" y="1155"/>
          <a:ext cx="2044491" cy="1022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/>
            <a:t>1. มาตรการทางการบริหาร หน่วยงานของรัฐ ต้องปฏิบัติหน้าที่อย่างจริงจัง รวมทั้งต้องมีบุคลากรที่เหมาะสม และเพียงพอต่อการปฏิบัติงาน</a:t>
          </a:r>
          <a:endParaRPr lang="th-TH" sz="1200" kern="1200" dirty="0"/>
        </a:p>
      </dsp:txBody>
      <dsp:txXfrm>
        <a:off x="2687724" y="51057"/>
        <a:ext cx="1944687" cy="922441"/>
      </dsp:txXfrm>
    </dsp:sp>
    <dsp:sp modelId="{8BBF0FAC-0934-4E15-BDAC-D123E2E43F20}">
      <dsp:nvSpPr>
        <dsp:cNvPr id="0" name=""/>
        <dsp:cNvSpPr/>
      </dsp:nvSpPr>
      <dsp:spPr>
        <a:xfrm>
          <a:off x="4540528" y="1099683"/>
          <a:ext cx="2044491" cy="1022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/>
            <a:t>2. มาตราทางกฎหมายหน่วยงานที่ทำหน้าที่ในการบังคับใช้งานกฎหมายต้องมีบุคลากรอย่างเพียงพอ เช่น สำนักงานตำรวจแห่งชาติ ซึ่งจะเป็นผู้ออกกฎระเบียบไว้ นอกจากกำหนดให้การกระทำอันมิชอบทั้งหลายบนอินเทอร์เน็ต </a:t>
          </a:r>
          <a:endParaRPr lang="th-TH" sz="1200" kern="1200" dirty="0"/>
        </a:p>
      </dsp:txBody>
      <dsp:txXfrm>
        <a:off x="4590430" y="1149585"/>
        <a:ext cx="1944687" cy="922441"/>
      </dsp:txXfrm>
    </dsp:sp>
    <dsp:sp modelId="{33A976CF-DD74-4C3C-9385-26FDE30E67C5}">
      <dsp:nvSpPr>
        <dsp:cNvPr id="0" name=""/>
        <dsp:cNvSpPr/>
      </dsp:nvSpPr>
      <dsp:spPr>
        <a:xfrm>
          <a:off x="4627575" y="3002944"/>
          <a:ext cx="2044491" cy="1022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/>
            <a:t>3. มาตรการทางการควบคุมจรรยาบรรณจะต้องมีเครือข่ายที่มีการดูแลผู้ประกอบอาชีพและทำกิจกรรมบนสังคมไซเบอร์ที่สามารถทำหน้าที่ได้อย่างต่อเนื่องและจริงจัง </a:t>
          </a:r>
          <a:endParaRPr lang="th-TH" sz="1200" kern="1200" dirty="0"/>
        </a:p>
      </dsp:txBody>
      <dsp:txXfrm>
        <a:off x="4677477" y="3052846"/>
        <a:ext cx="1944687" cy="922441"/>
      </dsp:txXfrm>
    </dsp:sp>
    <dsp:sp modelId="{C8E407F6-73A3-4405-A548-E134D95FC526}">
      <dsp:nvSpPr>
        <dsp:cNvPr id="0" name=""/>
        <dsp:cNvSpPr/>
      </dsp:nvSpPr>
      <dsp:spPr>
        <a:xfrm>
          <a:off x="2637822" y="4395266"/>
          <a:ext cx="2044491" cy="1022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/>
            <a:t>4. มาตรการทางสังคมต้องยกระดับและพัฒนาสถาบันพื้นฐาน เช่น สถาบันครอบครัว สถาบันศาสนา สถาบันทางสังคม และสถาบันทางธุรกิจ </a:t>
          </a:r>
          <a:endParaRPr lang="th-TH" sz="1200" kern="1200" dirty="0"/>
        </a:p>
      </dsp:txBody>
      <dsp:txXfrm>
        <a:off x="2687724" y="4445168"/>
        <a:ext cx="1944687" cy="922441"/>
      </dsp:txXfrm>
    </dsp:sp>
    <dsp:sp modelId="{7E9BDDBE-C595-4F4B-8FFB-AAA48E1D92C6}">
      <dsp:nvSpPr>
        <dsp:cNvPr id="0" name=""/>
        <dsp:cNvSpPr/>
      </dsp:nvSpPr>
      <dsp:spPr>
        <a:xfrm>
          <a:off x="423203" y="2837250"/>
          <a:ext cx="2044491" cy="1022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/>
            <a:t>5. มาตรการทางการศึกษาควรพัฒนาการศึกษาระบบสารสนเทศและความรู้ด้านไอที</a:t>
          </a:r>
          <a:br>
            <a:rPr lang="th-TH" sz="1200" kern="1200" dirty="0" smtClean="0"/>
          </a:br>
          <a:r>
            <a:rPr lang="th-TH" sz="1200" kern="1200" dirty="0" smtClean="0"/>
            <a:t>ให้กว้างขวางรวมทั้งจัดทำหลักสูตรออนไลน์ให้ครอบคลุมทุกสาขาวิชาทั้งในและนอกระบบการศึกษา</a:t>
          </a:r>
          <a:endParaRPr lang="th-TH" sz="1200" kern="1200" dirty="0"/>
        </a:p>
      </dsp:txBody>
      <dsp:txXfrm>
        <a:off x="473105" y="2887152"/>
        <a:ext cx="1944687" cy="922441"/>
      </dsp:txXfrm>
    </dsp:sp>
    <dsp:sp modelId="{D59D9909-83EE-453C-B123-60DF067649C2}">
      <dsp:nvSpPr>
        <dsp:cNvPr id="0" name=""/>
        <dsp:cNvSpPr/>
      </dsp:nvSpPr>
      <dsp:spPr>
        <a:xfrm>
          <a:off x="735116" y="1099683"/>
          <a:ext cx="2044491" cy="1022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smtClean="0"/>
            <a:t>6. มาตรการทางคุณธรรมและจริยธรรม ได้แก่ การจัดระบบการให้การศึกษาแก่ผู้ใช้เทคโนโลยีเหล่านี้ทางด้านคุณธรรมและจริยรรม เพื่อให้เข้าไปชักนำสังคมไซเบอร์หรือโลกเสมือนจริง ไปในทางที่ถูกต้อง</a:t>
          </a:r>
          <a:endParaRPr lang="en-US" sz="1200" kern="1200"/>
        </a:p>
      </dsp:txBody>
      <dsp:txXfrm>
        <a:off x="785018" y="1149585"/>
        <a:ext cx="1944687" cy="9224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F01CC-F3E8-4ADB-A0F2-32A6EE215C8E}">
      <dsp:nvSpPr>
        <dsp:cNvPr id="0" name=""/>
        <dsp:cNvSpPr/>
      </dsp:nvSpPr>
      <dsp:spPr>
        <a:xfrm>
          <a:off x="952197" y="-5673"/>
          <a:ext cx="5415741" cy="5415741"/>
        </a:xfrm>
        <a:prstGeom prst="circularArrow">
          <a:avLst>
            <a:gd name="adj1" fmla="val 5274"/>
            <a:gd name="adj2" fmla="val 312630"/>
            <a:gd name="adj3" fmla="val 14240581"/>
            <a:gd name="adj4" fmla="val 17119737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1E5B2-CCBE-409B-B00A-E00A88F5B136}">
      <dsp:nvSpPr>
        <dsp:cNvPr id="0" name=""/>
        <dsp:cNvSpPr/>
      </dsp:nvSpPr>
      <dsp:spPr>
        <a:xfrm>
          <a:off x="2637822" y="1155"/>
          <a:ext cx="2044491" cy="1022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/>
            <a:t>1. มาตรการทางการบริหาร หน่วยงานของรัฐ ต้องปฏิบัติหน้าที่อย่างจริงจัง รวมทั้งต้องมีบุคลากรที่เหมาะสม และเพียงพอต่อการปฏิบัติงาน</a:t>
          </a:r>
          <a:endParaRPr lang="th-TH" sz="1200" kern="1200" dirty="0"/>
        </a:p>
      </dsp:txBody>
      <dsp:txXfrm>
        <a:off x="2687724" y="51057"/>
        <a:ext cx="1944687" cy="922441"/>
      </dsp:txXfrm>
    </dsp:sp>
    <dsp:sp modelId="{8BBF0FAC-0934-4E15-BDAC-D123E2E43F20}">
      <dsp:nvSpPr>
        <dsp:cNvPr id="0" name=""/>
        <dsp:cNvSpPr/>
      </dsp:nvSpPr>
      <dsp:spPr>
        <a:xfrm>
          <a:off x="4540528" y="1099683"/>
          <a:ext cx="2044491" cy="1022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/>
            <a:t>2. มาตราทางกฎหมายหน่วยงานที่ทำหน้าที่ในการบังคับใช้งานกฎหมายต้องมีบุคลากรอย่างเพียงพอ เช่น สำนักงานตำรวจแห่งชาติ ซึ่งจะเป็นผู้ออกกฎระเบียบไว้ นอกจากกำหนดให้การกระทำอันมิชอบทั้งหลายบนอินเทอร์เน็ต </a:t>
          </a:r>
          <a:endParaRPr lang="th-TH" sz="1200" kern="1200" dirty="0"/>
        </a:p>
      </dsp:txBody>
      <dsp:txXfrm>
        <a:off x="4590430" y="1149585"/>
        <a:ext cx="1944687" cy="922441"/>
      </dsp:txXfrm>
    </dsp:sp>
    <dsp:sp modelId="{33A976CF-DD74-4C3C-9385-26FDE30E67C5}">
      <dsp:nvSpPr>
        <dsp:cNvPr id="0" name=""/>
        <dsp:cNvSpPr/>
      </dsp:nvSpPr>
      <dsp:spPr>
        <a:xfrm>
          <a:off x="4627575" y="3002944"/>
          <a:ext cx="2044491" cy="1022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/>
            <a:t>3. มาตรการทางการควบคุมจรรยาบรรณจะต้องมีเครือข่ายที่มีการดูแลผู้ประกอบอาชีพและทำกิจกรรมบนสังคมไซเบอร์ที่สามารถทำหน้าที่ได้อย่างต่อเนื่องและจริงจัง </a:t>
          </a:r>
          <a:endParaRPr lang="th-TH" sz="1200" kern="1200" dirty="0"/>
        </a:p>
      </dsp:txBody>
      <dsp:txXfrm>
        <a:off x="4677477" y="3052846"/>
        <a:ext cx="1944687" cy="922441"/>
      </dsp:txXfrm>
    </dsp:sp>
    <dsp:sp modelId="{C8E407F6-73A3-4405-A548-E134D95FC526}">
      <dsp:nvSpPr>
        <dsp:cNvPr id="0" name=""/>
        <dsp:cNvSpPr/>
      </dsp:nvSpPr>
      <dsp:spPr>
        <a:xfrm>
          <a:off x="2637822" y="4395266"/>
          <a:ext cx="2044491" cy="1022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/>
            <a:t>4. มาตรการทางสังคมต้องยกระดับและพัฒนาสถาบันพื้นฐาน เช่น สถาบันครอบครัว สถาบันศาสนา สถาบันทางสังคม และสถาบันทางธุรกิจ </a:t>
          </a:r>
          <a:endParaRPr lang="th-TH" sz="1200" kern="1200" dirty="0"/>
        </a:p>
      </dsp:txBody>
      <dsp:txXfrm>
        <a:off x="2687724" y="4445168"/>
        <a:ext cx="1944687" cy="922441"/>
      </dsp:txXfrm>
    </dsp:sp>
    <dsp:sp modelId="{7E9BDDBE-C595-4F4B-8FFB-AAA48E1D92C6}">
      <dsp:nvSpPr>
        <dsp:cNvPr id="0" name=""/>
        <dsp:cNvSpPr/>
      </dsp:nvSpPr>
      <dsp:spPr>
        <a:xfrm>
          <a:off x="423207" y="2873260"/>
          <a:ext cx="2044491" cy="1022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/>
            <a:t>5. มาตรการทางการศึกษาควรพัฒนาการศึกษาระบบสารสนเทศและความรู้ด้านไอที</a:t>
          </a:r>
          <a:br>
            <a:rPr lang="th-TH" sz="1200" kern="1200" dirty="0" smtClean="0"/>
          </a:br>
          <a:r>
            <a:rPr lang="th-TH" sz="1200" kern="1200" dirty="0" smtClean="0"/>
            <a:t>ให้กว้างขวางรวมทั้งจัดทำหลักสูตรออนไลน์ให้ครอบคลุมทุกสาขาวิชาทั้งในและนอกระบบการศึกษา</a:t>
          </a:r>
          <a:endParaRPr lang="th-TH" sz="1200" kern="1200" dirty="0"/>
        </a:p>
      </dsp:txBody>
      <dsp:txXfrm>
        <a:off x="473109" y="2923162"/>
        <a:ext cx="1944687" cy="922441"/>
      </dsp:txXfrm>
    </dsp:sp>
    <dsp:sp modelId="{D59D9909-83EE-453C-B123-60DF067649C2}">
      <dsp:nvSpPr>
        <dsp:cNvPr id="0" name=""/>
        <dsp:cNvSpPr/>
      </dsp:nvSpPr>
      <dsp:spPr>
        <a:xfrm>
          <a:off x="735116" y="1099683"/>
          <a:ext cx="2044491" cy="1022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smtClean="0"/>
            <a:t>6. มาตรการทางคุณธรรมและจริยธรรม ได้แก่ การจัดระบบการให้การศึกษาแก่ผู้ใช้เทคโนโลยีเหล่านี้ทางด้านคุณธรรมและจริยรรม เพื่อให้เข้าไปชักนำสังคมไซเบอร์หรือโลกเสมือนจริง ไปในทางที่ถูกต้อง</a:t>
          </a:r>
          <a:endParaRPr lang="en-US" sz="1200" kern="1200"/>
        </a:p>
      </dsp:txBody>
      <dsp:txXfrm>
        <a:off x="785018" y="1149585"/>
        <a:ext cx="1944687" cy="9224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F01CC-F3E8-4ADB-A0F2-32A6EE215C8E}">
      <dsp:nvSpPr>
        <dsp:cNvPr id="0" name=""/>
        <dsp:cNvSpPr/>
      </dsp:nvSpPr>
      <dsp:spPr>
        <a:xfrm>
          <a:off x="952197" y="-5673"/>
          <a:ext cx="5415741" cy="5415741"/>
        </a:xfrm>
        <a:prstGeom prst="circularArrow">
          <a:avLst>
            <a:gd name="adj1" fmla="val 5274"/>
            <a:gd name="adj2" fmla="val 312630"/>
            <a:gd name="adj3" fmla="val 14240581"/>
            <a:gd name="adj4" fmla="val 17119737"/>
            <a:gd name="adj5" fmla="val 547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1E5B2-CCBE-409B-B00A-E00A88F5B136}">
      <dsp:nvSpPr>
        <dsp:cNvPr id="0" name=""/>
        <dsp:cNvSpPr/>
      </dsp:nvSpPr>
      <dsp:spPr>
        <a:xfrm>
          <a:off x="2637822" y="1155"/>
          <a:ext cx="2044491" cy="1022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/>
            <a:t>1. มาตรการทางการบริหาร หน่วยงานของรัฐ ต้องปฏิบัติหน้าที่อย่างจริงจัง รวมทั้งต้องมีบุคลากรที่เหมาะสม และเพียงพอต่อการปฏิบัติงาน</a:t>
          </a:r>
          <a:endParaRPr lang="th-TH" sz="1200" kern="1200" dirty="0"/>
        </a:p>
      </dsp:txBody>
      <dsp:txXfrm>
        <a:off x="2687724" y="51057"/>
        <a:ext cx="1944687" cy="922441"/>
      </dsp:txXfrm>
    </dsp:sp>
    <dsp:sp modelId="{8BBF0FAC-0934-4E15-BDAC-D123E2E43F20}">
      <dsp:nvSpPr>
        <dsp:cNvPr id="0" name=""/>
        <dsp:cNvSpPr/>
      </dsp:nvSpPr>
      <dsp:spPr>
        <a:xfrm>
          <a:off x="4655841" y="1349764"/>
          <a:ext cx="2044491" cy="1022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/>
            <a:t>2. มาตราทางกฎหมายหน่วยงานที่ทำหน้าที่ในการบังคับใช้งานกฎหมายต้องมีบุคลากรอย่างเพียงพอ เช่น สำนักงานตำรวจแห่งชาติ ซึ่งจะเป็นผู้ออกกฎระเบียบไว้ นอกจากกำหนดให้การกระทำอันมิชอบทั้งหลายบนอินเทอร์เน็ต </a:t>
          </a:r>
          <a:endParaRPr lang="th-TH" sz="1200" kern="1200" dirty="0"/>
        </a:p>
      </dsp:txBody>
      <dsp:txXfrm>
        <a:off x="4705743" y="1399666"/>
        <a:ext cx="1944687" cy="922441"/>
      </dsp:txXfrm>
    </dsp:sp>
    <dsp:sp modelId="{33A976CF-DD74-4C3C-9385-26FDE30E67C5}">
      <dsp:nvSpPr>
        <dsp:cNvPr id="0" name=""/>
        <dsp:cNvSpPr/>
      </dsp:nvSpPr>
      <dsp:spPr>
        <a:xfrm>
          <a:off x="4627575" y="3002944"/>
          <a:ext cx="2044491" cy="1022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/>
            <a:t>3. มาตรการทางการควบคุมจรรยาบรรณจะต้องมีเครือข่ายที่มีการดูแลผู้ประกอบอาชีพและทำกิจกรรมบนสังคมไซเบอร์ที่สามารถทำหน้าที่ได้อย่างต่อเนื่องและจริงจัง </a:t>
          </a:r>
          <a:endParaRPr lang="th-TH" sz="1200" kern="1200" dirty="0"/>
        </a:p>
      </dsp:txBody>
      <dsp:txXfrm>
        <a:off x="4677477" y="3052846"/>
        <a:ext cx="1944687" cy="922441"/>
      </dsp:txXfrm>
    </dsp:sp>
    <dsp:sp modelId="{C8E407F6-73A3-4405-A548-E134D95FC526}">
      <dsp:nvSpPr>
        <dsp:cNvPr id="0" name=""/>
        <dsp:cNvSpPr/>
      </dsp:nvSpPr>
      <dsp:spPr>
        <a:xfrm>
          <a:off x="2637822" y="4395266"/>
          <a:ext cx="2044491" cy="1022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/>
            <a:t>4. มาตรการทางสังคมต้องยกระดับและพัฒนาสถาบันพื้นฐาน เช่น สถาบันครอบครัว สถาบันศาสนา สถาบันทางสังคม และสถาบันทางธุรกิจ </a:t>
          </a:r>
          <a:endParaRPr lang="th-TH" sz="1200" kern="1200" dirty="0"/>
        </a:p>
      </dsp:txBody>
      <dsp:txXfrm>
        <a:off x="2687724" y="4445168"/>
        <a:ext cx="1944687" cy="922441"/>
      </dsp:txXfrm>
    </dsp:sp>
    <dsp:sp modelId="{7E9BDDBE-C595-4F4B-8FFB-AAA48E1D92C6}">
      <dsp:nvSpPr>
        <dsp:cNvPr id="0" name=""/>
        <dsp:cNvSpPr/>
      </dsp:nvSpPr>
      <dsp:spPr>
        <a:xfrm>
          <a:off x="551393" y="2880324"/>
          <a:ext cx="2044491" cy="1022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/>
            <a:t>5. มาตรการทางการศึกษาควรพัฒนาการศึกษาระบบสารสนเทศและความรู้ด้านไอที</a:t>
          </a:r>
          <a:br>
            <a:rPr lang="th-TH" sz="1200" kern="1200" dirty="0" smtClean="0"/>
          </a:br>
          <a:r>
            <a:rPr lang="th-TH" sz="1200" kern="1200" dirty="0" smtClean="0"/>
            <a:t>ให้กว้างขวางรวมทั้งจัดทำหลักสูตรออนไลน์ให้ครอบคลุมทุกสาขาวิชาทั้งในและนอกระบบการศึกษา</a:t>
          </a:r>
          <a:endParaRPr lang="th-TH" sz="1200" kern="1200" dirty="0"/>
        </a:p>
      </dsp:txBody>
      <dsp:txXfrm>
        <a:off x="601295" y="2930226"/>
        <a:ext cx="1944687" cy="922441"/>
      </dsp:txXfrm>
    </dsp:sp>
    <dsp:sp modelId="{D59D9909-83EE-453C-B123-60DF067649C2}">
      <dsp:nvSpPr>
        <dsp:cNvPr id="0" name=""/>
        <dsp:cNvSpPr/>
      </dsp:nvSpPr>
      <dsp:spPr>
        <a:xfrm>
          <a:off x="735116" y="1099683"/>
          <a:ext cx="2044491" cy="10222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200" kern="1200" dirty="0" smtClean="0"/>
            <a:t>6. มาตรการทางคุณธรรมและจริยธรรม ได้แก่ การจัดระบบการให้การศึกษาแก่ผู้ใช้เทคโนโลยีเหล่านี้ทางด้านคุณธรรมและจริยรรม เพื่อให้เข้าไปชักนำสังคมไซเบอร์หรือโลกเสมือนจริง ไปในทางที่ถูกต้อง</a:t>
          </a:r>
          <a:endParaRPr lang="en-US" sz="1200" kern="1200" dirty="0"/>
        </a:p>
      </dsp:txBody>
      <dsp:txXfrm>
        <a:off x="785018" y="1149585"/>
        <a:ext cx="1944687" cy="9224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946A3-3418-4987-B1C6-7E2D1158ACC9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E40ED-F7A9-41AB-9F83-677668C42FFE}">
      <dsp:nvSpPr>
        <dsp:cNvPr id="0" name=""/>
        <dsp:cNvSpPr/>
      </dsp:nvSpPr>
      <dsp:spPr>
        <a:xfrm>
          <a:off x="509717" y="338558"/>
          <a:ext cx="8750060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/>
            <a:t>1. สิทธิเกี่ยวกับข่าวสาร</a:t>
          </a:r>
          <a:endParaRPr lang="th-TH" sz="3200" kern="1200" dirty="0"/>
        </a:p>
      </dsp:txBody>
      <dsp:txXfrm>
        <a:off x="509717" y="338558"/>
        <a:ext cx="8750060" cy="677550"/>
      </dsp:txXfrm>
    </dsp:sp>
    <dsp:sp modelId="{263BE3AB-2F46-4BC7-9ADC-CD767CBB14AA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EE72F7-8FC7-4DFD-8850-B591A4893245}">
      <dsp:nvSpPr>
        <dsp:cNvPr id="0" name=""/>
        <dsp:cNvSpPr/>
      </dsp:nvSpPr>
      <dsp:spPr>
        <a:xfrm>
          <a:off x="995230" y="1354558"/>
          <a:ext cx="8264547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/>
            <a:t>2. สิทธิในทรัพย์สิน</a:t>
          </a:r>
          <a:endParaRPr lang="th-TH" sz="3200" kern="1200" dirty="0"/>
        </a:p>
      </dsp:txBody>
      <dsp:txXfrm>
        <a:off x="995230" y="1354558"/>
        <a:ext cx="8264547" cy="677550"/>
      </dsp:txXfrm>
    </dsp:sp>
    <dsp:sp modelId="{AC05A1FB-4640-432C-9350-52A988AC49E5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5167FB-AFD0-49B5-946D-1D0EFE91BCE5}">
      <dsp:nvSpPr>
        <dsp:cNvPr id="0" name=""/>
        <dsp:cNvSpPr/>
      </dsp:nvSpPr>
      <dsp:spPr>
        <a:xfrm>
          <a:off x="1144243" y="2370558"/>
          <a:ext cx="8115534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/>
            <a:t>3. การเป็นผู้รับผิดชอบ พัน</a:t>
          </a:r>
          <a:r>
            <a:rPr lang="th-TH" sz="3200" b="1" kern="1200" dirty="0" err="1" smtClean="0"/>
            <a:t>ธกรรม</a:t>
          </a:r>
          <a:r>
            <a:rPr lang="th-TH" sz="3200" b="1" kern="1200" dirty="0" smtClean="0"/>
            <a:t> และการควบคุม</a:t>
          </a:r>
          <a:endParaRPr lang="th-TH" sz="3200" kern="1200" dirty="0"/>
        </a:p>
      </dsp:txBody>
      <dsp:txXfrm>
        <a:off x="1144243" y="2370558"/>
        <a:ext cx="8115534" cy="677550"/>
      </dsp:txXfrm>
    </dsp:sp>
    <dsp:sp modelId="{8D67A19B-C5A0-47A5-8948-967C05EBA192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C415BF-EA58-4C35-A881-D2D842F31312}">
      <dsp:nvSpPr>
        <dsp:cNvPr id="0" name=""/>
        <dsp:cNvSpPr/>
      </dsp:nvSpPr>
      <dsp:spPr>
        <a:xfrm>
          <a:off x="995230" y="3386558"/>
          <a:ext cx="8264547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/>
            <a:t>4. คุณภาพของระบบสารสนเทศ</a:t>
          </a:r>
          <a:endParaRPr lang="th-TH" sz="3200" kern="1200" dirty="0"/>
        </a:p>
      </dsp:txBody>
      <dsp:txXfrm>
        <a:off x="995230" y="3386558"/>
        <a:ext cx="8264547" cy="677550"/>
      </dsp:txXfrm>
    </dsp:sp>
    <dsp:sp modelId="{E6524B5C-759E-4E27-9B98-D1005CD8CD0F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BE4C5-FB0F-4108-B335-7DE6F533BB13}">
      <dsp:nvSpPr>
        <dsp:cNvPr id="0" name=""/>
        <dsp:cNvSpPr/>
      </dsp:nvSpPr>
      <dsp:spPr>
        <a:xfrm>
          <a:off x="509717" y="4402558"/>
          <a:ext cx="8750060" cy="677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/>
            <a:t>5. คุณภาพชีวิต</a:t>
          </a:r>
          <a:endParaRPr lang="th-TH" sz="3200" kern="1200" dirty="0"/>
        </a:p>
      </dsp:txBody>
      <dsp:txXfrm>
        <a:off x="509717" y="4402558"/>
        <a:ext cx="8750060" cy="677550"/>
      </dsp:txXfrm>
    </dsp:sp>
    <dsp:sp modelId="{7DE1D23B-74A3-49B4-8D4C-3A97CFE45580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E9B4C-8DC1-4E5D-B76D-F29426AEBDD0}">
      <dsp:nvSpPr>
        <dsp:cNvPr id="0" name=""/>
        <dsp:cNvSpPr/>
      </dsp:nvSpPr>
      <dsp:spPr>
        <a:xfrm>
          <a:off x="0" y="475529"/>
          <a:ext cx="907300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F0A66-F083-41EA-81FF-D75C588DE519}">
      <dsp:nvSpPr>
        <dsp:cNvPr id="0" name=""/>
        <dsp:cNvSpPr/>
      </dsp:nvSpPr>
      <dsp:spPr>
        <a:xfrm>
          <a:off x="431942" y="32729"/>
          <a:ext cx="8638841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1.  </a:t>
          </a:r>
          <a:r>
            <a:rPr lang="th-TH" sz="2400" kern="1200" dirty="0" smtClean="0"/>
            <a:t>ผู้บริหารด้านระบบสารสนเทศขององค์กรคือผู้รับผิดชอบในการกำหนดนโยบายเป้าหมายแนวทางปฏิบัติ กฎเกณฑ์ ข้อระเบียบการ</a:t>
          </a:r>
          <a:r>
            <a:rPr lang="th-TH" sz="2400" kern="1200" dirty="0" err="1" smtClean="0"/>
            <a:t>ปฎิบัติงาน</a:t>
          </a:r>
          <a:r>
            <a:rPr lang="th-TH" sz="2400" kern="1200" dirty="0" smtClean="0"/>
            <a:t> </a:t>
          </a:r>
          <a:endParaRPr lang="th-TH" sz="2400" kern="1200" dirty="0"/>
        </a:p>
      </dsp:txBody>
      <dsp:txXfrm>
        <a:off x="475173" y="75960"/>
        <a:ext cx="8552379" cy="799138"/>
      </dsp:txXfrm>
    </dsp:sp>
    <dsp:sp modelId="{147A597D-AA21-4D50-8587-A6E2C9DEBA82}">
      <dsp:nvSpPr>
        <dsp:cNvPr id="0" name=""/>
        <dsp:cNvSpPr/>
      </dsp:nvSpPr>
      <dsp:spPr>
        <a:xfrm>
          <a:off x="0" y="1836329"/>
          <a:ext cx="907300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0A7434-7A72-4DE5-870B-D355C7000CD3}">
      <dsp:nvSpPr>
        <dsp:cNvPr id="0" name=""/>
        <dsp:cNvSpPr/>
      </dsp:nvSpPr>
      <dsp:spPr>
        <a:xfrm>
          <a:off x="453650" y="1393529"/>
          <a:ext cx="8583392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2.  </a:t>
          </a:r>
          <a:r>
            <a:rPr lang="th-TH" sz="2400" kern="1200" dirty="0" smtClean="0"/>
            <a:t>นักออกแบบระบบเป็นผู้มีความรู้ในทางวิทยาการคอมพิวเตอร์มีศักยภาพการออกแบบเห็นรูปแบบของระบบงานอย่างชัดเจนเป็นอย่างดีมี</a:t>
          </a:r>
          <a:endParaRPr lang="th-TH" sz="2400" kern="1200" dirty="0"/>
        </a:p>
      </dsp:txBody>
      <dsp:txXfrm>
        <a:off x="496881" y="1436760"/>
        <a:ext cx="8496930" cy="799138"/>
      </dsp:txXfrm>
    </dsp:sp>
    <dsp:sp modelId="{7C231AC3-7809-4392-B698-4C613D83C512}">
      <dsp:nvSpPr>
        <dsp:cNvPr id="0" name=""/>
        <dsp:cNvSpPr/>
      </dsp:nvSpPr>
      <dsp:spPr>
        <a:xfrm>
          <a:off x="0" y="3197129"/>
          <a:ext cx="907300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6746B5-A5F2-4E58-93F6-A1EC0CEE5627}">
      <dsp:nvSpPr>
        <dsp:cNvPr id="0" name=""/>
        <dsp:cNvSpPr/>
      </dsp:nvSpPr>
      <dsp:spPr>
        <a:xfrm>
          <a:off x="445676" y="2754329"/>
          <a:ext cx="8620944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3.  </a:t>
          </a:r>
          <a:r>
            <a:rPr lang="th-TH" sz="2400" kern="1200" dirty="0" smtClean="0"/>
            <a:t>นักพัฒนาโปรแกรมเป็นผู้พัฒนาโปรแกรมเพื่อนำไปใช้งานในด้านต่าง ๆ ภายในองค์กร เป็นผู้รับงานต่อจากนักวิเคราะห์และออกแบบระบบ</a:t>
          </a:r>
          <a:endParaRPr lang="th-TH" sz="2400" kern="1200" dirty="0"/>
        </a:p>
      </dsp:txBody>
      <dsp:txXfrm>
        <a:off x="488907" y="2797560"/>
        <a:ext cx="8534482" cy="799138"/>
      </dsp:txXfrm>
    </dsp:sp>
    <dsp:sp modelId="{9FE1D68B-1388-49F6-9C9B-10756DD42049}">
      <dsp:nvSpPr>
        <dsp:cNvPr id="0" name=""/>
        <dsp:cNvSpPr/>
      </dsp:nvSpPr>
      <dsp:spPr>
        <a:xfrm>
          <a:off x="0" y="4546602"/>
          <a:ext cx="9073008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A9EF1E-F1CB-481D-A12C-7877303384DA}">
      <dsp:nvSpPr>
        <dsp:cNvPr id="0" name=""/>
        <dsp:cNvSpPr/>
      </dsp:nvSpPr>
      <dsp:spPr>
        <a:xfrm>
          <a:off x="453650" y="4115129"/>
          <a:ext cx="8583328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57" tIns="0" rIns="24005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4. </a:t>
          </a:r>
          <a:r>
            <a:rPr lang="th-TH" sz="2400" kern="1200" dirty="0" smtClean="0"/>
            <a:t>ผู้จัดการระบบสารสนเทศเป็นผู้คอยตรวจสอบการทำงานของโปรแกรมเมอร์หรือนักพัฒนานักออกแบบและนักวิเคราะห์ระบบรวมถึงเจ้าหน้าที่อื่น ๆ </a:t>
          </a:r>
          <a:endParaRPr lang="th-TH" sz="2400" kern="1200" dirty="0"/>
        </a:p>
      </dsp:txBody>
      <dsp:txXfrm>
        <a:off x="496881" y="4158360"/>
        <a:ext cx="8496866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B3E1E-2A67-49DD-A507-020C7DA52FFD}" type="datetimeFigureOut">
              <a:rPr lang="th-TH" smtClean="0"/>
              <a:t>31/07/62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6044F-F8EC-4697-A95A-1410DE85FE9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5787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56044F-F8EC-4697-A95A-1410DE85FE9B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6461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5680" y="1988840"/>
            <a:ext cx="8160907" cy="1524026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5680" y="3501008"/>
            <a:ext cx="8160907" cy="7200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277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404" y="404664"/>
            <a:ext cx="10177131" cy="648072"/>
          </a:xfrm>
        </p:spPr>
        <p:txBody>
          <a:bodyPr>
            <a:no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436" y="1772816"/>
            <a:ext cx="10177131" cy="43204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2398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45900-0FB4-41BB-993A-DAE3CCFF5AB8}" type="datetimeFigureOut">
              <a:rPr lang="th-TH" smtClean="0"/>
              <a:t>31/07/62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79C68-9599-4891-BF3E-9B650C7E82A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28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กลุ่ม 9"/>
          <p:cNvGrpSpPr/>
          <p:nvPr/>
        </p:nvGrpSpPr>
        <p:grpSpPr>
          <a:xfrm>
            <a:off x="4511824" y="908720"/>
            <a:ext cx="5976664" cy="4091682"/>
            <a:chOff x="3645965" y="1124744"/>
            <a:chExt cx="5976663" cy="4091681"/>
          </a:xfrm>
        </p:grpSpPr>
        <p:pic>
          <p:nvPicPr>
            <p:cNvPr id="8" name="รูปภาพ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00" t="4465" r="23513" b="18141"/>
            <a:stretch/>
          </p:blipFill>
          <p:spPr>
            <a:xfrm>
              <a:off x="5374157" y="1124744"/>
              <a:ext cx="2326412" cy="2880320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3645965" y="4293095"/>
              <a:ext cx="59766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5400" b="1" dirty="0">
                  <a:solidFill>
                    <a:srgbClr val="373D57"/>
                  </a:solidFill>
                  <a:latin typeface="+mj-lt"/>
                </a:rPr>
                <a:t>มหาวิทยาลัยราชภัฏนครปฐม</a:t>
              </a:r>
              <a:endParaRPr lang="en-US" sz="5400" b="1" dirty="0">
                <a:solidFill>
                  <a:srgbClr val="373D57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285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4079776" y="365835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</a:rPr>
              <a:t>จริยธรรมกับยุคสังคมไซเบอร์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7" name="ไดอะแกรม 6"/>
          <p:cNvGraphicFramePr/>
          <p:nvPr>
            <p:extLst>
              <p:ext uri="{D42A27DB-BD31-4B8C-83A1-F6EECF244321}">
                <p14:modId xmlns:p14="http://schemas.microsoft.com/office/powerpoint/2010/main" val="972528254"/>
              </p:ext>
            </p:extLst>
          </p:nvPr>
        </p:nvGraphicFramePr>
        <p:xfrm>
          <a:off x="1" y="1268760"/>
          <a:ext cx="73201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สี่เหลี่ยมผืนผ้า 1"/>
          <p:cNvSpPr/>
          <p:nvPr/>
        </p:nvSpPr>
        <p:spPr>
          <a:xfrm>
            <a:off x="7896200" y="1628800"/>
            <a:ext cx="3804708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thaiDist"/>
            <a:r>
              <a:rPr lang="th-TH" sz="2400" dirty="0"/>
              <a:t> </a:t>
            </a:r>
            <a:r>
              <a:rPr lang="th-TH" sz="2400" dirty="0" smtClean="0"/>
              <a:t>     </a:t>
            </a:r>
            <a:r>
              <a:rPr lang="th-TH" sz="2400" dirty="0"/>
              <a:t>มาตรการทางการศึกษาควรพัฒนาการศึกษาระบบสารสนเทศและความรู้ด้านไอ</a:t>
            </a:r>
            <a:r>
              <a:rPr lang="th-TH" sz="2400" dirty="0" smtClean="0"/>
              <a:t>ทีให้</a:t>
            </a:r>
            <a:r>
              <a:rPr lang="th-TH" sz="2400" dirty="0"/>
              <a:t>กว้างขวางรวมทั้งจัดทำหลักสูตรออนไลน์ให้ครอบคลุมทุกสาขาวิชาทั้งในและนอกระบบการศึกษา</a:t>
            </a:r>
          </a:p>
        </p:txBody>
      </p:sp>
      <p:cxnSp>
        <p:nvCxnSpPr>
          <p:cNvPr id="9" name="ตัวเชื่อมต่อหักมุม 8"/>
          <p:cNvCxnSpPr/>
          <p:nvPr/>
        </p:nvCxnSpPr>
        <p:spPr>
          <a:xfrm flipV="1">
            <a:off x="2423592" y="2323168"/>
            <a:ext cx="5477907" cy="2329968"/>
          </a:xfrm>
          <a:prstGeom prst="bentConnector3">
            <a:avLst>
              <a:gd name="adj1" fmla="val 2422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รูปภาพ 12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68" b="91158" l="10000" r="97917">
                        <a14:foregroundMark x1="54688" y1="47428" x2="54063" y2="84727"/>
                        <a14:foregroundMark x1="69479" y1="44051" x2="67500" y2="87460"/>
                        <a14:foregroundMark x1="76667" y1="32154" x2="80729" y2="88264"/>
                        <a14:foregroundMark x1="93854" y1="68810" x2="89688" y2="89068"/>
                        <a14:foregroundMark x1="97917" y1="70418" x2="97396" y2="89871"/>
                        <a14:foregroundMark x1="14375" y1="91158" x2="90208" y2="90997"/>
                      </a14:backgroundRemoval>
                    </a14:imgEffect>
                  </a14:imgLayer>
                </a14:imgProps>
              </a:ext>
            </a:extLst>
          </a:blip>
          <a:srcRect t="25363"/>
          <a:stretch/>
        </p:blipFill>
        <p:spPr>
          <a:xfrm>
            <a:off x="8560082" y="3789040"/>
            <a:ext cx="2476944" cy="119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4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4079776" y="365835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</a:rPr>
              <a:t>จริยธรรมกับยุคสังคมไซเบอร์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7" name="ไดอะแกรม 6"/>
          <p:cNvGraphicFramePr/>
          <p:nvPr>
            <p:extLst>
              <p:ext uri="{D42A27DB-BD31-4B8C-83A1-F6EECF244321}">
                <p14:modId xmlns:p14="http://schemas.microsoft.com/office/powerpoint/2010/main" val="308551560"/>
              </p:ext>
            </p:extLst>
          </p:nvPr>
        </p:nvGraphicFramePr>
        <p:xfrm>
          <a:off x="1" y="1268760"/>
          <a:ext cx="73201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สี่เหลี่ยมผืนผ้า 1"/>
          <p:cNvSpPr/>
          <p:nvPr/>
        </p:nvSpPr>
        <p:spPr>
          <a:xfrm>
            <a:off x="7896200" y="1628800"/>
            <a:ext cx="3804708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thaiDist"/>
            <a:r>
              <a:rPr lang="th-TH" sz="2400" dirty="0"/>
              <a:t> </a:t>
            </a:r>
            <a:r>
              <a:rPr lang="th-TH" sz="2400" dirty="0" smtClean="0"/>
              <a:t>     </a:t>
            </a:r>
            <a:r>
              <a:rPr lang="th-TH" sz="2400" dirty="0"/>
              <a:t>มาตรการทางคุณธรรมและจริยธรรม ได้แก่ การจัดระบบการให้การศึกษาแก่ผู้ใช้เทคโนโลยีเหล่านี้ทางด้านคุณธรรม</a:t>
            </a:r>
            <a:r>
              <a:rPr lang="th-TH" sz="2400" dirty="0" smtClean="0"/>
              <a:t>และ</a:t>
            </a:r>
            <a:br>
              <a:rPr lang="th-TH" sz="2400" dirty="0" smtClean="0"/>
            </a:br>
            <a:r>
              <a:rPr lang="th-TH" sz="2400" dirty="0" smtClean="0"/>
              <a:t>จริย</a:t>
            </a:r>
            <a:r>
              <a:rPr lang="th-TH" sz="2400" dirty="0"/>
              <a:t>รรม เพื่อให้เข้าไปชักนำสังคมไซเบอร์หรือโลกเสมือนจริง ไปในทางที่ถูกต้อง</a:t>
            </a:r>
            <a:endParaRPr lang="en-US" sz="2400" dirty="0"/>
          </a:p>
        </p:txBody>
      </p:sp>
      <p:cxnSp>
        <p:nvCxnSpPr>
          <p:cNvPr id="8" name="ลูกศรเชื่อมต่อแบบตรง 7"/>
          <p:cNvCxnSpPr/>
          <p:nvPr/>
        </p:nvCxnSpPr>
        <p:spPr>
          <a:xfrm>
            <a:off x="2783632" y="2492896"/>
            <a:ext cx="51125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รูปภาพ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08697" y="3861048"/>
            <a:ext cx="1979713" cy="1175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6373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2716992" y="414852"/>
            <a:ext cx="6758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</a:rPr>
              <a:t>ความชอบธรรมของระบบสารสนเทศเชิงกลยุทธ์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884015455"/>
              </p:ext>
            </p:extLst>
          </p:nvPr>
        </p:nvGraphicFramePr>
        <p:xfrm>
          <a:off x="0" y="1412798"/>
          <a:ext cx="933636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041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3280966" y="430169"/>
            <a:ext cx="56300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</a:rPr>
              <a:t>การประกอบวิชาชีพในสังคมสารสนเทศ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2278326779"/>
              </p:ext>
            </p:extLst>
          </p:nvPr>
        </p:nvGraphicFramePr>
        <p:xfrm>
          <a:off x="263352" y="1466717"/>
          <a:ext cx="9073008" cy="5346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611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3575720" y="283946"/>
            <a:ext cx="46217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</a:rPr>
              <a:t>จริยธรรมกับสังคมยุคสารสนเทศ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6" name="ไดอะแกรม 5"/>
          <p:cNvGraphicFramePr/>
          <p:nvPr>
            <p:extLst>
              <p:ext uri="{D42A27DB-BD31-4B8C-83A1-F6EECF244321}">
                <p14:modId xmlns:p14="http://schemas.microsoft.com/office/powerpoint/2010/main" val="3296322884"/>
              </p:ext>
            </p:extLst>
          </p:nvPr>
        </p:nvGraphicFramePr>
        <p:xfrm>
          <a:off x="0" y="1439333"/>
          <a:ext cx="12192000" cy="4365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สี่เหลี่ยมผืนผ้า 1"/>
          <p:cNvSpPr/>
          <p:nvPr/>
        </p:nvSpPr>
        <p:spPr>
          <a:xfrm>
            <a:off x="-31068" y="6674804"/>
            <a:ext cx="360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200" dirty="0">
                <a:solidFill>
                  <a:srgbClr val="4E28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กรอบแนวคิดทางด้านจริยธรรมที่เกี่ยวข้องกับสังคมยุคสารสนเทศ</a:t>
            </a:r>
            <a:endParaRPr lang="th-TH" sz="1200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906389" y="6649615"/>
            <a:ext cx="3960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http://kongkoynoy.blogspot.com/2013/05/chapter13-ethics-4-13.html</a:t>
            </a:r>
            <a:endParaRPr lang="th-TH" sz="1400" dirty="0"/>
          </a:p>
        </p:txBody>
      </p:sp>
      <p:sp>
        <p:nvSpPr>
          <p:cNvPr id="9" name="TextBox 7"/>
          <p:cNvSpPr txBox="1"/>
          <p:nvPr/>
        </p:nvSpPr>
        <p:spPr>
          <a:xfrm>
            <a:off x="8203886" y="6681699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https</a:t>
            </a:r>
            <a:r>
              <a:rPr lang="en-US" sz="1200" dirty="0"/>
              <a:t>://</a:t>
            </a:r>
            <a:r>
              <a:rPr lang="en-US" sz="1200" dirty="0" smtClean="0"/>
              <a:t>pixabay.com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215722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2747628" y="444414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</a:rPr>
              <a:t>บัญญัติ 10 ประการ สำหรับผู้ใช้อินเทอร์เน็ต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63352" y="1660952"/>
            <a:ext cx="1147743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600" dirty="0" smtClean="0"/>
              <a:t>	ต้อง</a:t>
            </a:r>
            <a:r>
              <a:rPr lang="th-TH" sz="2600" dirty="0"/>
              <a:t>ไม่ใช้คอมพิวเตอร์ทำร้ายและละเมิด</a:t>
            </a:r>
            <a:r>
              <a:rPr lang="th-TH" sz="2600" dirty="0" smtClean="0"/>
              <a:t>ผู้อื่น ไม่</a:t>
            </a:r>
            <a:r>
              <a:rPr lang="th-TH" sz="2600" dirty="0"/>
              <a:t>รบกวนการทำงานของผู้อื่น </a:t>
            </a:r>
            <a:r>
              <a:rPr lang="th-TH" sz="2600" dirty="0" smtClean="0"/>
              <a:t>ไม่</a:t>
            </a:r>
            <a:r>
              <a:rPr lang="th-TH" sz="2600" dirty="0"/>
              <a:t>สอดแนม แก้ไข หรือแอบเปิดดูแฟ้มข้อมูลของ</a:t>
            </a:r>
            <a:r>
              <a:rPr lang="th-TH" sz="2600" dirty="0" smtClean="0"/>
              <a:t>ผู้อื่นการ</a:t>
            </a:r>
            <a:r>
              <a:rPr lang="th-TH" sz="2600" dirty="0"/>
              <a:t>โจมกรรม หรือลักขโมยข้อมูล</a:t>
            </a:r>
            <a:r>
              <a:rPr lang="th-TH" sz="2600" dirty="0" smtClean="0"/>
              <a:t>ข่าวสาร  สร้าง</a:t>
            </a:r>
            <a:r>
              <a:rPr lang="th-TH" sz="2600" dirty="0"/>
              <a:t>หลักฐาน หรือข้อมูลที่เป็น</a:t>
            </a:r>
            <a:r>
              <a:rPr lang="th-TH" sz="2600" dirty="0" smtClean="0"/>
              <a:t>เท็จ ไม่</a:t>
            </a:r>
            <a:r>
              <a:rPr lang="th-TH" sz="2600" dirty="0"/>
              <a:t>คัดลอกโปรแกรมของผู้อื่นที่มีลิขสิทธิ์มาใช้</a:t>
            </a:r>
            <a:r>
              <a:rPr lang="th-TH" sz="2600" dirty="0" smtClean="0"/>
              <a:t>งาน ไม่</a:t>
            </a:r>
            <a:r>
              <a:rPr lang="th-TH" sz="2600" dirty="0"/>
              <a:t>ละเมิดการใช้ทรัพยากรคอมพิวเตอร์ หรือไปใช้งานเครื่องคอมพิวเตอร์ของผู้อื่น ซึ่งตนเองไม่มีสิทธิในการใช้</a:t>
            </a:r>
            <a:r>
              <a:rPr lang="th-TH" sz="2600" dirty="0" smtClean="0"/>
              <a:t>งานไม่</a:t>
            </a:r>
            <a:r>
              <a:rPr lang="th-TH" sz="2600" dirty="0"/>
              <a:t>นำเอาผลงานของผู้อื่นหรือหยิบฉวยเอาทรัพย์ทางปัญญาของผู้อื่นมาเป็นของ</a:t>
            </a:r>
            <a:r>
              <a:rPr lang="th-TH" sz="2600" dirty="0" smtClean="0"/>
              <a:t>ตนเอง </a:t>
            </a:r>
            <a:r>
              <a:rPr lang="th-TH" sz="2600" dirty="0"/>
              <a:t>ต้องคำนึงถึงสิ่งที่จะเกิดขึ้นกับสังคมอันติดตามมาจากการกระทำของท่าน </a:t>
            </a:r>
            <a:r>
              <a:rPr lang="th-TH" sz="2600" dirty="0" smtClean="0"/>
              <a:t> </a:t>
            </a:r>
            <a:r>
              <a:rPr lang="th-TH" sz="2600" dirty="0"/>
              <a:t>ต้องใช้คอมพิวเตอร์โดยการเคารพกฎระเบียบ กติกา และมีมารยาท รู้จัดให้อภัยกับผู้อื่น</a:t>
            </a:r>
            <a:endParaRPr lang="en-US" sz="2600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7746" y="6519446"/>
            <a:ext cx="43625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https://www.youtube.com/channel/UCiWDZt7OqXu0vgfU4bOxUFw</a:t>
            </a:r>
            <a:endParaRPr lang="th-TH" sz="1600" dirty="0"/>
          </a:p>
        </p:txBody>
      </p:sp>
      <p:pic>
        <p:nvPicPr>
          <p:cNvPr id="6146" name="Picture 2" descr="à¸à¸¥à¸à¸²à¸£à¸à¹à¸à¸«à¸²à¸£à¸¹à¸à¸ à¸²à¸à¸ªà¸³à¸«à¸£à¸±à¸ à¸à¸±à¸à¸à¸±à¸à¸´ 10 à¸à¸£à¸°à¸à¸²à¸£ à¸ªà¸³à¸«à¸£à¸±à¸à¸à¸¹à¹à¹à¸à¹à¸­à¸´à¸à¹à¸à¸­à¸£à¹à¹à¸à¹à¸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3913066"/>
            <a:ext cx="4176464" cy="24471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65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4583832" y="15206"/>
            <a:ext cx="253947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6000" b="1" dirty="0">
                <a:solidFill>
                  <a:schemeClr val="bg1"/>
                </a:solidFill>
              </a:rPr>
              <a:t>บทสรุป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983432" y="2132856"/>
            <a:ext cx="79928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/>
              <a:t>	จริยธรรม</a:t>
            </a:r>
            <a:r>
              <a:rPr lang="th-TH" dirty="0"/>
              <a:t>คือประพฤติปฏิบัติให้อยู่ในดุลพินิจในความถูกต้องซึ่งตนเองควรเป็นผู้วางกฎเกณฑ์ไว้คอยเป็นตัวตั้งเพื่อไม่ให้เกิดการกระทำผิดขึ้นได้ง่าย ๆ หรือมีที่มาจากบทบัญญัติหรือคำสั่งสอนของศาสนาหรือใครก็ได้ที่เป็นผู้มีจริยธรรมและได้รับความเคารพนับถือมาแล้วลักษณะของผู้มีจริยธรรมผู้มีจริยธรรมจะเป็นผู้ที่มีคุณลักษณะทางด้านกาย วาจา ใจ ที่ดี มีความเอื้ออาทรต่อกันหรือจริยธรรมหมายถึงแบบแผนความประพฤติหรือความมีสามัญสำนึกต่อสังคมในทางที่ดีโดยไม่มีกฎเกณฑ์ตายตัว ขึ้นอยู่กับกลุ่มสังคมนั้น ๆ เป็นหลัก โดยส่วนใหญ่จริยธรรมจะเกี่ยวข้องกับการคิดและตัดสินใจว่าสิ่งไหนควรหรือไม่ควรถูกหรือผิดคนที่มีจริยธรรมอาจหมายถึงคนที่ในกลุ่มสังคมยอมรับว่ามีสามัญสำนึกที่ดีมีความประพฤติปฏิบัติที่ดีต่อสังคม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94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4295800" y="226772"/>
            <a:ext cx="36343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chemeClr val="bg1"/>
                </a:solidFill>
              </a:rPr>
              <a:t>คำถามท้ายบท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6964" y="1621244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จงตอบคำถามต่อไปนี้</a:t>
            </a:r>
            <a:endParaRPr lang="en-US" dirty="0"/>
          </a:p>
          <a:p>
            <a:r>
              <a:rPr lang="th-TH" dirty="0"/>
              <a:t>1. ลิขสิทธิ์และการจัดการลิขสิทธิ์</a:t>
            </a:r>
            <a:r>
              <a:rPr lang="th-TH" dirty="0" smtClean="0"/>
              <a:t>ดิจิตอล </a:t>
            </a:r>
            <a:r>
              <a:rPr lang="th-TH" dirty="0"/>
              <a:t>คืออะไรบ้าง จง</a:t>
            </a:r>
            <a:r>
              <a:rPr lang="th-TH" dirty="0" smtClean="0"/>
              <a:t>อธิบายพอสังเขป</a:t>
            </a:r>
            <a:endParaRPr lang="en-US" dirty="0"/>
          </a:p>
          <a:p>
            <a:r>
              <a:rPr lang="th-TH" dirty="0" smtClean="0"/>
              <a:t>2.</a:t>
            </a:r>
            <a:r>
              <a:rPr lang="th-TH" dirty="0"/>
              <a:t>ดี</a:t>
            </a:r>
            <a:r>
              <a:rPr lang="th-TH" dirty="0" smtClean="0"/>
              <a:t>อาร์เอ็มคืออะไรบ้าง </a:t>
            </a:r>
            <a:r>
              <a:rPr lang="th-TH" dirty="0"/>
              <a:t>จง</a:t>
            </a:r>
            <a:r>
              <a:rPr lang="th-TH" dirty="0" smtClean="0"/>
              <a:t>อธิบาย พร้อมยกตัวอย่าง</a:t>
            </a:r>
            <a:endParaRPr lang="en-US" dirty="0"/>
          </a:p>
          <a:p>
            <a:r>
              <a:rPr lang="th-TH" dirty="0"/>
              <a:t>3.ความชอบธรรมของระบบสารสนเทศเชิงกล</a:t>
            </a:r>
            <a:r>
              <a:rPr lang="th-TH" dirty="0" smtClean="0"/>
              <a:t>ยุทธ์ ด้านสิทธิ</a:t>
            </a:r>
            <a:r>
              <a:rPr lang="th-TH" dirty="0"/>
              <a:t>เกี่ยวกับ</a:t>
            </a:r>
            <a:r>
              <a:rPr lang="th-TH" dirty="0" smtClean="0"/>
              <a:t>ข่าวสารหมายถึงอะไร จงอธิบาย</a:t>
            </a:r>
            <a:endParaRPr lang="en-US" dirty="0"/>
          </a:p>
          <a:p>
            <a:r>
              <a:rPr lang="th-TH" dirty="0"/>
              <a:t>4. ความชอบธรรมของระบบสารสนเทศเชิงกลยุทธ์ </a:t>
            </a:r>
            <a:r>
              <a:rPr lang="th-TH" dirty="0" smtClean="0"/>
              <a:t>ด้าน</a:t>
            </a:r>
            <a:r>
              <a:rPr lang="th-TH" dirty="0"/>
              <a:t>สิทธิในทรัพย์สิน</a:t>
            </a:r>
            <a:r>
              <a:rPr lang="th-TH" dirty="0" smtClean="0"/>
              <a:t>หมายถึง</a:t>
            </a:r>
            <a:r>
              <a:rPr lang="th-TH" dirty="0"/>
              <a:t>อะไร จงอธิบาย</a:t>
            </a:r>
            <a:endParaRPr lang="en-US" dirty="0"/>
          </a:p>
          <a:p>
            <a:r>
              <a:rPr lang="th-TH" dirty="0" smtClean="0"/>
              <a:t>5</a:t>
            </a:r>
            <a:r>
              <a:rPr lang="th-TH" dirty="0"/>
              <a:t>. ความชอบธรรมของระบบสารสนเทศเชิงกลยุทธ์ </a:t>
            </a:r>
            <a:r>
              <a:rPr lang="th-TH" dirty="0" smtClean="0"/>
              <a:t>ด้าน</a:t>
            </a:r>
            <a:r>
              <a:rPr lang="th-TH" dirty="0"/>
              <a:t>การเป็นผู้รับผิดชอบ </a:t>
            </a:r>
            <a:r>
              <a:rPr lang="th-TH" dirty="0" smtClean="0"/>
              <a:t>หมายถึง</a:t>
            </a:r>
            <a:r>
              <a:rPr lang="th-TH" dirty="0"/>
              <a:t>อะไร จงอธิบาย</a:t>
            </a:r>
            <a:endParaRPr lang="en-US" dirty="0"/>
          </a:p>
          <a:p>
            <a:r>
              <a:rPr lang="th-TH" dirty="0" smtClean="0"/>
              <a:t>6</a:t>
            </a:r>
            <a:r>
              <a:rPr lang="th-TH" dirty="0"/>
              <a:t>. ความชอบธรรมของระบบสารสนเทศเชิงกลยุทธ์ ด้านคุณภาพของระบบสารสนเทศหมายถึงอะไร จงอธิบาย</a:t>
            </a:r>
            <a:endParaRPr lang="en-US" dirty="0"/>
          </a:p>
          <a:p>
            <a:r>
              <a:rPr lang="th-TH" dirty="0"/>
              <a:t>7.ความเป็นส่วนตัว (</a:t>
            </a:r>
            <a:r>
              <a:rPr lang="en-US" dirty="0"/>
              <a:t>information privacy) </a:t>
            </a:r>
            <a:r>
              <a:rPr lang="th-TH" dirty="0"/>
              <a:t>หมายถึง </a:t>
            </a:r>
            <a:endParaRPr lang="en-US" dirty="0"/>
          </a:p>
          <a:p>
            <a:r>
              <a:rPr lang="th-TH" dirty="0"/>
              <a:t>8. ความถูกต้องแม่นยำ (</a:t>
            </a:r>
            <a:r>
              <a:rPr lang="en-US" dirty="0"/>
              <a:t>information accuracy) </a:t>
            </a:r>
            <a:r>
              <a:rPr lang="th-TH" dirty="0"/>
              <a:t>หมายถึง </a:t>
            </a:r>
          </a:p>
          <a:p>
            <a:r>
              <a:rPr lang="th-TH" dirty="0" smtClean="0"/>
              <a:t>9.</a:t>
            </a:r>
            <a:r>
              <a:rPr lang="th-TH" dirty="0"/>
              <a:t>ความเป็นเจ้าของ (</a:t>
            </a:r>
            <a:r>
              <a:rPr lang="en-US" dirty="0"/>
              <a:t>information property</a:t>
            </a:r>
            <a:r>
              <a:rPr lang="en-US" dirty="0" smtClean="0"/>
              <a:t>) </a:t>
            </a:r>
            <a:r>
              <a:rPr lang="th-TH" dirty="0"/>
              <a:t>หมายถึง</a:t>
            </a:r>
            <a:endParaRPr lang="en-US" dirty="0" smtClean="0"/>
          </a:p>
          <a:p>
            <a:r>
              <a:rPr lang="th-TH" dirty="0"/>
              <a:t>10.การเข้าถึงข้อมูล (</a:t>
            </a:r>
            <a:r>
              <a:rPr lang="en-US" dirty="0"/>
              <a:t>information accessibility) </a:t>
            </a:r>
            <a:r>
              <a:rPr lang="th-TH" dirty="0"/>
              <a:t>หมายถึง</a:t>
            </a:r>
            <a:endParaRPr lang="th-TH" dirty="0" smtClean="0"/>
          </a:p>
        </p:txBody>
      </p:sp>
    </p:spTree>
    <p:extLst>
      <p:ext uri="{BB962C8B-B14F-4D97-AF65-F5344CB8AC3E}">
        <p14:creationId xmlns:p14="http://schemas.microsoft.com/office/powerpoint/2010/main" val="6539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0" y="764704"/>
            <a:ext cx="9264351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dirty="0" smtClean="0"/>
              <a:t>ใบงานและลิ้งสำหรับแหล่งเรียนรู้เพิ่มเติม/ช่องทางการส่งงาน</a:t>
            </a:r>
            <a:endParaRPr lang="th-TH" sz="3600" dirty="0"/>
          </a:p>
        </p:txBody>
      </p:sp>
      <p:pic>
        <p:nvPicPr>
          <p:cNvPr id="14" name="รูปภาพ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3" name="สี่เหลี่ยมผืนผ้า 2"/>
          <p:cNvSpPr/>
          <p:nvPr/>
        </p:nvSpPr>
        <p:spPr>
          <a:xfrm>
            <a:off x="23678" y="6206475"/>
            <a:ext cx="12141693" cy="504056"/>
          </a:xfrm>
          <a:prstGeom prst="rect">
            <a:avLst/>
          </a:prstGeom>
          <a:solidFill>
            <a:srgbClr val="373D57"/>
          </a:solidFill>
          <a:ln>
            <a:solidFill>
              <a:srgbClr val="363D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59171" y="6134467"/>
            <a:ext cx="9264351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dirty="0" smtClean="0"/>
              <a:t>ช่องทางการส่งงานและถามตอบ </a:t>
            </a:r>
            <a:r>
              <a:rPr lang="en-US" sz="2000" dirty="0" smtClean="0"/>
              <a:t>: WEBMAIL : ple_kusuma@webmail.npru.ac.th   </a:t>
            </a:r>
            <a:endParaRPr lang="th-TH" sz="2000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3677" y="1808820"/>
            <a:ext cx="12141693" cy="4090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dirty="0" smtClean="0">
                <a:ln w="0"/>
                <a:solidFill>
                  <a:schemeClr val="tx1"/>
                </a:solidFill>
              </a:rPr>
              <a:t>ให้</a:t>
            </a:r>
            <a:r>
              <a:rPr lang="th-TH" sz="2000" dirty="0">
                <a:ln w="0"/>
                <a:solidFill>
                  <a:schemeClr val="tx1"/>
                </a:solidFill>
              </a:rPr>
              <a:t>นักศึกษา</a:t>
            </a:r>
            <a:r>
              <a:rPr lang="th-TH" sz="2000" dirty="0" smtClean="0">
                <a:ln w="0"/>
                <a:solidFill>
                  <a:schemeClr val="tx1"/>
                </a:solidFill>
              </a:rPr>
              <a:t>อธิบายความหมายของผลกระทบในการใช้เทคโนโลยีสารสนเทศที่มีผลต่อตัวนักศึกษาตามประเด็นต่อไปนี้พร้อมยกตัวอย่าง</a:t>
            </a:r>
          </a:p>
        </p:txBody>
      </p:sp>
      <p:sp>
        <p:nvSpPr>
          <p:cNvPr id="10" name="ชื่อเรื่อง 1"/>
          <p:cNvSpPr txBox="1">
            <a:spLocks/>
          </p:cNvSpPr>
          <p:nvPr/>
        </p:nvSpPr>
        <p:spPr>
          <a:xfrm>
            <a:off x="51278" y="1412776"/>
            <a:ext cx="742155" cy="3240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dirty="0" smtClean="0">
                <a:solidFill>
                  <a:sysClr val="windowText" lastClr="000000"/>
                </a:solidFill>
              </a:rPr>
              <a:t>ใบงาน</a:t>
            </a:r>
            <a:endParaRPr lang="th-TH" sz="2000" dirty="0">
              <a:solidFill>
                <a:sysClr val="windowText" lastClr="000000"/>
              </a:solidFill>
            </a:endParaRPr>
          </a:p>
        </p:txBody>
      </p:sp>
      <p:sp>
        <p:nvSpPr>
          <p:cNvPr id="11" name="ชื่อเรื่อง 1"/>
          <p:cNvSpPr txBox="1">
            <a:spLocks/>
          </p:cNvSpPr>
          <p:nvPr/>
        </p:nvSpPr>
        <p:spPr>
          <a:xfrm>
            <a:off x="23676" y="5229200"/>
            <a:ext cx="3192004" cy="3240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dirty="0" smtClean="0">
                <a:solidFill>
                  <a:sysClr val="windowText" lastClr="000000"/>
                </a:solidFill>
              </a:rPr>
              <a:t>ลิ้ง(</a:t>
            </a:r>
            <a:r>
              <a:rPr lang="en-US" sz="2000" dirty="0" smtClean="0">
                <a:solidFill>
                  <a:sysClr val="windowText" lastClr="000000"/>
                </a:solidFill>
              </a:rPr>
              <a:t>LINK) </a:t>
            </a:r>
            <a:r>
              <a:rPr lang="th-TH" sz="2000" dirty="0" smtClean="0">
                <a:solidFill>
                  <a:sysClr val="windowText" lastClr="000000"/>
                </a:solidFill>
              </a:rPr>
              <a:t>สำหรับแหล่งเรียนรู้เพิ่มเติม</a:t>
            </a:r>
            <a:endParaRPr lang="th-TH" sz="2000" dirty="0">
              <a:solidFill>
                <a:sysClr val="windowText" lastClr="000000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3676" y="5589240"/>
            <a:ext cx="12141694" cy="5452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1) </a:t>
            </a:r>
            <a:r>
              <a:rPr lang="en-US" sz="2000" dirty="0">
                <a:solidFill>
                  <a:schemeClr val="tx1"/>
                </a:solidFill>
              </a:rPr>
              <a:t>https://www.youtube.com/watch?v=rJPndjLogaU</a:t>
            </a:r>
            <a:r>
              <a:rPr lang="en-US" sz="2000" dirty="0" smtClean="0"/>
              <a:t>			2) </a:t>
            </a:r>
            <a:r>
              <a:rPr lang="en-US" sz="2000" dirty="0"/>
              <a:t>https://www.youtube.com/watch?v=hRW04iwV1rc</a:t>
            </a:r>
            <a:r>
              <a:rPr lang="en-US" sz="2000" dirty="0" smtClean="0"/>
              <a:t>	</a:t>
            </a:r>
            <a:endParaRPr lang="th-TH" sz="2000" dirty="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48434" y="2446279"/>
            <a:ext cx="3273747" cy="224676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rabicParenR"/>
            </a:pPr>
            <a:r>
              <a:rPr lang="th-TH" sz="2000" dirty="0"/>
              <a:t>ความเป็นส่วนตัว (</a:t>
            </a:r>
            <a:r>
              <a:rPr lang="en-US" sz="2000" dirty="0"/>
              <a:t>information privacy)</a:t>
            </a:r>
            <a:r>
              <a:rPr lang="en-US" sz="2000" dirty="0" smtClean="0">
                <a:ln w="0"/>
              </a:rPr>
              <a:t>       ................................................................</a:t>
            </a:r>
          </a:p>
          <a:p>
            <a:r>
              <a:rPr lang="en-US" sz="2000" dirty="0">
                <a:ln w="0"/>
              </a:rPr>
              <a:t> </a:t>
            </a:r>
            <a:r>
              <a:rPr lang="en-US" sz="2000" dirty="0" smtClean="0">
                <a:ln w="0"/>
              </a:rPr>
              <a:t>      </a:t>
            </a:r>
            <a:r>
              <a:rPr lang="en-US" sz="2000" dirty="0">
                <a:ln w="0"/>
              </a:rPr>
              <a:t>................................................................</a:t>
            </a:r>
            <a:endParaRPr lang="th-TH" sz="2000" dirty="0">
              <a:ln w="0"/>
            </a:endParaRPr>
          </a:p>
          <a:p>
            <a:r>
              <a:rPr lang="en-US" sz="2000" dirty="0" smtClean="0">
                <a:ln w="0"/>
              </a:rPr>
              <a:t>       </a:t>
            </a:r>
            <a:r>
              <a:rPr lang="en-US" sz="2000" dirty="0">
                <a:ln w="0"/>
              </a:rPr>
              <a:t>................................................................</a:t>
            </a:r>
            <a:endParaRPr lang="th-TH" sz="2000" dirty="0">
              <a:ln w="0"/>
            </a:endParaRPr>
          </a:p>
          <a:p>
            <a:r>
              <a:rPr lang="en-US" sz="2000" dirty="0" smtClean="0">
                <a:ln w="0"/>
              </a:rPr>
              <a:t>       </a:t>
            </a:r>
            <a:r>
              <a:rPr lang="en-US" sz="2000" dirty="0">
                <a:ln w="0"/>
              </a:rPr>
              <a:t>................................................................</a:t>
            </a:r>
            <a:endParaRPr lang="th-TH" sz="2000" dirty="0">
              <a:ln w="0"/>
            </a:endParaRPr>
          </a:p>
          <a:p>
            <a:r>
              <a:rPr lang="en-US" sz="2000" dirty="0" smtClean="0">
                <a:ln w="0"/>
              </a:rPr>
              <a:t>       </a:t>
            </a:r>
            <a:r>
              <a:rPr lang="en-US" sz="2000" dirty="0">
                <a:ln w="0"/>
              </a:rPr>
              <a:t>................................................................</a:t>
            </a:r>
            <a:endParaRPr lang="th-TH" sz="2000" dirty="0">
              <a:ln w="0"/>
            </a:endParaRPr>
          </a:p>
          <a:p>
            <a:r>
              <a:rPr lang="en-US" sz="2000" dirty="0" smtClean="0">
                <a:ln w="0"/>
              </a:rPr>
              <a:t>       ................................................................</a:t>
            </a:r>
            <a:endParaRPr lang="th-TH" sz="2000" dirty="0">
              <a:ln w="0"/>
            </a:endParaRP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4007802" y="2446279"/>
            <a:ext cx="3600366" cy="224676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n w="0"/>
              </a:rPr>
              <a:t>2) </a:t>
            </a:r>
            <a:r>
              <a:rPr lang="th-TH" sz="2000" dirty="0"/>
              <a:t>ความถูกต้องแม่นยำ (</a:t>
            </a:r>
            <a:r>
              <a:rPr lang="en-US" sz="2000" dirty="0"/>
              <a:t>information accuracy</a:t>
            </a:r>
            <a:r>
              <a:rPr lang="th-TH" sz="2000" dirty="0" smtClean="0">
                <a:ln w="0"/>
              </a:rPr>
              <a:t>    </a:t>
            </a:r>
            <a:r>
              <a:rPr lang="en-US" sz="2000" dirty="0" smtClean="0">
                <a:ln w="0"/>
              </a:rPr>
              <a:t>    </a:t>
            </a:r>
          </a:p>
          <a:p>
            <a:r>
              <a:rPr lang="en-US" sz="2000" dirty="0">
                <a:ln w="0"/>
              </a:rPr>
              <a:t> </a:t>
            </a:r>
            <a:r>
              <a:rPr lang="en-US" sz="2000" dirty="0" smtClean="0">
                <a:ln w="0"/>
              </a:rPr>
              <a:t>   ......................................................................</a:t>
            </a:r>
            <a:endParaRPr lang="th-TH" sz="2000" dirty="0">
              <a:ln w="0"/>
            </a:endParaRPr>
          </a:p>
          <a:p>
            <a:r>
              <a:rPr lang="en-US" sz="2000" dirty="0" smtClean="0"/>
              <a:t>    </a:t>
            </a:r>
            <a:r>
              <a:rPr lang="en-US" sz="2000" dirty="0">
                <a:ln w="0"/>
              </a:rPr>
              <a:t>......................................................................</a:t>
            </a:r>
            <a:endParaRPr lang="th-TH" sz="2000" dirty="0">
              <a:ln w="0"/>
            </a:endParaRPr>
          </a:p>
          <a:p>
            <a:r>
              <a:rPr lang="en-US" sz="2000" dirty="0" smtClean="0"/>
              <a:t>    </a:t>
            </a:r>
            <a:r>
              <a:rPr lang="en-US" sz="2000" dirty="0">
                <a:ln w="0"/>
              </a:rPr>
              <a:t>......................................................................</a:t>
            </a:r>
            <a:endParaRPr lang="th-TH" sz="2000" dirty="0">
              <a:ln w="0"/>
            </a:endParaRPr>
          </a:p>
          <a:p>
            <a:r>
              <a:rPr lang="en-US" sz="2000" dirty="0" smtClean="0"/>
              <a:t>    </a:t>
            </a:r>
            <a:r>
              <a:rPr lang="en-US" sz="2000" dirty="0">
                <a:ln w="0"/>
              </a:rPr>
              <a:t>......................................................................</a:t>
            </a:r>
            <a:endParaRPr lang="th-TH" sz="2000" dirty="0">
              <a:ln w="0"/>
            </a:endParaRPr>
          </a:p>
          <a:p>
            <a:r>
              <a:rPr lang="en-US" sz="2000" dirty="0" smtClean="0"/>
              <a:t>    </a:t>
            </a:r>
            <a:r>
              <a:rPr lang="en-US" sz="2000" dirty="0">
                <a:ln w="0"/>
              </a:rPr>
              <a:t>......................................................................</a:t>
            </a:r>
            <a:endParaRPr lang="th-TH" sz="2000" dirty="0">
              <a:ln w="0"/>
            </a:endParaRPr>
          </a:p>
          <a:p>
            <a:r>
              <a:rPr lang="en-US" sz="2000" dirty="0" smtClean="0"/>
              <a:t>    </a:t>
            </a:r>
            <a:r>
              <a:rPr lang="en-US" sz="2000" dirty="0" smtClean="0">
                <a:ln w="0"/>
              </a:rPr>
              <a:t>......................................................................</a:t>
            </a:r>
            <a:endParaRPr lang="th-TH" sz="2000" dirty="0">
              <a:ln w="0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8040215" y="2446279"/>
            <a:ext cx="3382657" cy="2246769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none">
            <a:spAutoFit/>
          </a:bodyPr>
          <a:lstStyle/>
          <a:p>
            <a:r>
              <a:rPr lang="th-TH" sz="2000" dirty="0">
                <a:ln w="0"/>
              </a:rPr>
              <a:t> </a:t>
            </a:r>
            <a:r>
              <a:rPr lang="en-US" sz="2000" dirty="0">
                <a:ln w="0"/>
              </a:rPr>
              <a:t>3) </a:t>
            </a:r>
            <a:r>
              <a:rPr lang="th-TH" sz="2000" dirty="0"/>
              <a:t>ความเป็นเจ้าของ (</a:t>
            </a:r>
            <a:r>
              <a:rPr lang="en-US" sz="2000" dirty="0"/>
              <a:t>information property</a:t>
            </a:r>
            <a:r>
              <a:rPr lang="en-US" sz="2000" dirty="0" smtClean="0"/>
              <a:t>)</a:t>
            </a:r>
            <a:endParaRPr lang="th-TH" sz="2000" dirty="0">
              <a:ln w="0"/>
            </a:endParaRPr>
          </a:p>
          <a:p>
            <a:r>
              <a:rPr lang="th-TH" sz="2000" dirty="0" smtClean="0"/>
              <a:t>     </a:t>
            </a:r>
            <a:r>
              <a:rPr lang="en-US" sz="2000" dirty="0">
                <a:ln w="0"/>
              </a:rPr>
              <a:t>......................................................................</a:t>
            </a:r>
            <a:endParaRPr lang="th-TH" sz="2000" dirty="0">
              <a:ln w="0"/>
            </a:endParaRPr>
          </a:p>
          <a:p>
            <a:r>
              <a:rPr lang="th-TH" sz="2000" dirty="0" smtClean="0"/>
              <a:t>     </a:t>
            </a:r>
            <a:r>
              <a:rPr lang="en-US" sz="2000" dirty="0">
                <a:ln w="0"/>
              </a:rPr>
              <a:t>......................................................................</a:t>
            </a:r>
            <a:endParaRPr lang="th-TH" sz="2000" dirty="0">
              <a:ln w="0"/>
            </a:endParaRPr>
          </a:p>
          <a:p>
            <a:r>
              <a:rPr lang="th-TH" sz="2000" dirty="0" smtClean="0"/>
              <a:t>     </a:t>
            </a:r>
            <a:r>
              <a:rPr lang="en-US" sz="2000" dirty="0">
                <a:ln w="0"/>
              </a:rPr>
              <a:t>......................................................................</a:t>
            </a:r>
            <a:endParaRPr lang="th-TH" sz="2000" dirty="0">
              <a:ln w="0"/>
            </a:endParaRPr>
          </a:p>
          <a:p>
            <a:r>
              <a:rPr lang="th-TH" sz="2000" dirty="0" smtClean="0"/>
              <a:t>     </a:t>
            </a:r>
            <a:r>
              <a:rPr lang="en-US" sz="2000" dirty="0">
                <a:ln w="0"/>
              </a:rPr>
              <a:t>......................................................................</a:t>
            </a:r>
            <a:endParaRPr lang="th-TH" sz="2000" dirty="0">
              <a:ln w="0"/>
            </a:endParaRPr>
          </a:p>
          <a:p>
            <a:r>
              <a:rPr lang="th-TH" sz="2000" dirty="0" smtClean="0"/>
              <a:t>     </a:t>
            </a:r>
            <a:r>
              <a:rPr lang="en-US" sz="2000" dirty="0" smtClean="0">
                <a:ln w="0"/>
              </a:rPr>
              <a:t>......................................................................</a:t>
            </a:r>
          </a:p>
          <a:p>
            <a:r>
              <a:rPr lang="en-US" sz="2000" dirty="0">
                <a:ln w="0"/>
              </a:rPr>
              <a:t> </a:t>
            </a:r>
            <a:r>
              <a:rPr lang="en-US" sz="2000" dirty="0" smtClean="0">
                <a:ln w="0"/>
              </a:rPr>
              <a:t>    ......................................................................</a:t>
            </a:r>
            <a:endParaRPr lang="th-TH" sz="200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391194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5231904" y="435108"/>
            <a:ext cx="11785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 smtClean="0">
                <a:solidFill>
                  <a:schemeClr val="bg1"/>
                </a:solidFill>
              </a:rPr>
              <a:t>อ้างอิง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07368" y="1412776"/>
            <a:ext cx="115932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/>
              <a:t>กองบรรณาธิการ บริษัท โปรวิชั่น จำกัด. (2550). มือใหม่หัดใช้คอมพิวเตอร์ 2007 ฉบับสมบูรณ์.กรุงเทพฯ: โปรดักชั่น.</a:t>
            </a:r>
          </a:p>
          <a:p>
            <a:r>
              <a:rPr lang="th-TH" sz="1800" dirty="0"/>
              <a:t>คณาจารย์หมู่วิชาบริหารธุรกิจ สถานบันราชภัฏสวนดุสิต. (2554). ความรู้เบื้องต้นเกี่ยวกับการประกอบธุรกิจ. กรุงเทพฯ: ศูนย์หนังสือสถาบันราชภัฏสวนดุสิต.</a:t>
            </a:r>
          </a:p>
          <a:p>
            <a:r>
              <a:rPr lang="th-TH" sz="1800" dirty="0"/>
              <a:t>ณรงค์ศักดิ์ นพคุณ. (2543). คอมพิวเตอร์และอุปกรณ์. กรุงเทพฯ: สกายบุ๊กส์.</a:t>
            </a:r>
          </a:p>
          <a:p>
            <a:r>
              <a:rPr lang="th-TH" sz="1800" dirty="0"/>
              <a:t>ฝ่ายตำราวิชาการคอมพิวเตอร์. (2555). หนังสือเรียนรายวิชาเพิ่มเติมคอมพิวเตอรืเพื่องานอาชีพ. </a:t>
            </a:r>
          </a:p>
          <a:p>
            <a:r>
              <a:rPr lang="th-TH" sz="1800" dirty="0"/>
              <a:t> กรุงเทพฯ: ซีเอ็ดยูเคชั่น.</a:t>
            </a:r>
          </a:p>
          <a:p>
            <a:r>
              <a:rPr lang="th-TH" sz="1800" dirty="0"/>
              <a:t>พันจันทร์ ธนวัฒนเสถียร. (2548). ออกแบบและสร้างเว็บสวยด้วย </a:t>
            </a:r>
            <a:r>
              <a:rPr lang="en-US" sz="1800" dirty="0"/>
              <a:t>dreamweaver 8 </a:t>
            </a:r>
            <a:r>
              <a:rPr lang="th-TH" sz="1800" dirty="0"/>
              <a:t>ฉบับ สมบูรณ์.  </a:t>
            </a:r>
          </a:p>
          <a:p>
            <a:r>
              <a:rPr lang="th-TH" sz="1800" dirty="0"/>
              <a:t>เมืองพิมพ์: ซัคเซส มีเดีย.        </a:t>
            </a:r>
          </a:p>
          <a:p>
            <a:r>
              <a:rPr lang="th-TH" sz="1800" dirty="0"/>
              <a:t>_______. (2558). </a:t>
            </a:r>
            <a:r>
              <a:rPr lang="en-US" sz="1800" dirty="0"/>
              <a:t>Office 2016 </a:t>
            </a:r>
            <a:r>
              <a:rPr lang="th-TH" sz="1800" dirty="0"/>
              <a:t>ฉบับสมบูรณ์. เมืองพิมพ์: รีไวว่า.</a:t>
            </a:r>
          </a:p>
          <a:p>
            <a:r>
              <a:rPr lang="th-TH" sz="1800" dirty="0"/>
              <a:t>วศิน เพิ่มทรัพย์ และวิโรจน์ ชัยมูล. (2548). ความรู้เบื้องต้นเกี่ยวกับกับคอมพิวเตอร์และเทคโนโลยีสารสนเทศ. กรุงเทพฯ: โปรวิชั่น.</a:t>
            </a:r>
          </a:p>
          <a:p>
            <a:r>
              <a:rPr lang="th-TH" sz="1800" dirty="0"/>
              <a:t>ศรีไพร ศักดิ์รุ่งพงศากุล. (2547). เทคโนโลยีคอมพิวเตอร์และสารสนเทศ. กรุงเทพฯ: ซีเอ็ดยูเคชั่น.</a:t>
            </a:r>
          </a:p>
          <a:p>
            <a:r>
              <a:rPr lang="th-TH" sz="1800" dirty="0"/>
              <a:t>สุภาวดี หอพัฒนโศภิษฐ์. (2546). เรียนรู้การใช้งาน </a:t>
            </a:r>
            <a:r>
              <a:rPr lang="en-US" sz="1800" dirty="0"/>
              <a:t>Microsoft Access </a:t>
            </a:r>
            <a:r>
              <a:rPr lang="th-TH" sz="1800" dirty="0"/>
              <a:t>ล่าสุด. กรุงเทพฯ:          ประพันธ์สาส์น.</a:t>
            </a:r>
          </a:p>
          <a:p>
            <a:r>
              <a:rPr lang="th-TH" sz="1800" dirty="0"/>
              <a:t>อนรรฆงค์. (2548). ออกแบบเว็บไซต์ฉบับก้าวสู่อาเซียน </a:t>
            </a:r>
            <a:r>
              <a:rPr lang="en-US" sz="1800" dirty="0"/>
              <a:t>dreamweaver 8. </a:t>
            </a:r>
            <a:r>
              <a:rPr lang="th-TH" sz="1800" dirty="0"/>
              <a:t>กรุงเทพฯ: เสริมวิทย์ อินฟอร์เมชั่น เทคโนโลยี.</a:t>
            </a:r>
          </a:p>
          <a:p>
            <a:r>
              <a:rPr lang="th-TH" sz="1800" dirty="0"/>
              <a:t>อนิรุทธิ์ รัชตะวราห์วศิน เพิ่มทรัพย์, พร้อมเลิศ หล่อวิจิตร และภาสกร พาเจริญ. (2546). คู่มือช่างคอมพิวเตอร์ฉบับสมบูรณ์. กรุงเทพฯ: โปรวิชั่น ยูเคชั่น.</a:t>
            </a:r>
          </a:p>
          <a:p>
            <a:r>
              <a:rPr lang="th-TH" sz="1800" dirty="0"/>
              <a:t>อัมรินทร์ เพ็ชรกุล. (2550). คู่มือช่างคอมพ์ 2008. กรุงเทพฯ: ซัคเซส มีเดีย.</a:t>
            </a:r>
          </a:p>
          <a:p>
            <a:r>
              <a:rPr lang="th-TH" sz="1800" dirty="0"/>
              <a:t>อาทิมา แป้นธัญญานนท์. (2545). ระบบสำนักงานอัตโนมัติ. กรุงเทพฯ : แม็ค.</a:t>
            </a:r>
          </a:p>
          <a:p>
            <a:r>
              <a:rPr lang="th-TH" sz="1800" dirty="0"/>
              <a:t>โอภาส เอี่ยมสิริวงศ์. (2547). วิทยาการคอมพิวเตอร์และเทคโนโลยีสารสนเทศ. กรุงเทพฯ: ซีเอ็ดยูเคชั่น.</a:t>
            </a:r>
          </a:p>
          <a:p>
            <a:r>
              <a:rPr lang="th-TH" sz="1800" dirty="0"/>
              <a:t>โอเลียรี่, ทิมโมธี เจย์ และโอเลียรี่, ลินดา แอล. (2550). คอมพิวเตอร์และเทคโนโลยีสารสนเทศสมัยใหม่. กรุงเทพฯ: แมคกรอ-ฮิล.</a:t>
            </a:r>
          </a:p>
          <a:p>
            <a:r>
              <a:rPr lang="en-US" sz="1800" dirty="0"/>
              <a:t>pixabay.com. (2560). </a:t>
            </a:r>
            <a:r>
              <a:rPr lang="th-TH" sz="1800" dirty="0"/>
              <a:t>เว็บไซต์ภาพประกอบเนื้อหาที่สวยงาม. ค้นเมื่อ 3 ธันวาคม 2560, จาก </a:t>
            </a:r>
            <a:r>
              <a:rPr lang="en-US" sz="1800" dirty="0"/>
              <a:t>https://pixabay.com.</a:t>
            </a:r>
          </a:p>
          <a:p>
            <a:r>
              <a:rPr lang="en-US" sz="1800" dirty="0" smtClean="0"/>
              <a:t>shutterstock.com</a:t>
            </a:r>
            <a:r>
              <a:rPr lang="en-US" sz="1800" dirty="0"/>
              <a:t>. (2561). </a:t>
            </a:r>
            <a:r>
              <a:rPr lang="th-TH" sz="1800" dirty="0"/>
              <a:t>เว็บไซต์ภาพประกอบเนื้อหาที่สวยงาม. ค้นเมื่อ 13 มกราคม 2561, จาก </a:t>
            </a:r>
            <a:r>
              <a:rPr lang="en-US" sz="1800" dirty="0"/>
              <a:t>https:// shutterstock.com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001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0061" y="6021288"/>
            <a:ext cx="2012259" cy="504056"/>
          </a:xfrm>
        </p:spPr>
        <p:txBody>
          <a:bodyPr>
            <a:normAutofit fontScale="92500" lnSpcReduction="10000"/>
          </a:bodyPr>
          <a:lstStyle/>
          <a:p>
            <a:r>
              <a:rPr lang="th-TH" b="1" dirty="0" smtClean="0">
                <a:solidFill>
                  <a:srgbClr val="373D57"/>
                </a:solidFill>
                <a:latin typeface="+mj-lt"/>
              </a:rPr>
              <a:t>กสมล ชนะสุข</a:t>
            </a:r>
            <a:endParaRPr lang="th-TH" b="1" dirty="0">
              <a:solidFill>
                <a:srgbClr val="373D57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3712" y="1025915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rgbClr val="373D57"/>
                </a:solidFill>
              </a:rPr>
              <a:t>จริยธรรมทางเทคโนโลยีสารสนเทศ</a:t>
            </a:r>
            <a:endParaRPr lang="en-US" sz="6000" dirty="0">
              <a:solidFill>
                <a:srgbClr val="373D57"/>
              </a:solidFill>
            </a:endParaRPr>
          </a:p>
        </p:txBody>
      </p:sp>
      <p:sp>
        <p:nvSpPr>
          <p:cNvPr id="2" name="กล่องข้อความ 1"/>
          <p:cNvSpPr txBox="1"/>
          <p:nvPr/>
        </p:nvSpPr>
        <p:spPr>
          <a:xfrm rot="271956">
            <a:off x="6877236" y="2624099"/>
            <a:ext cx="123790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H_LuGDeK_R_1.000" panose="02000000000000000000" pitchFamily="2" charset="0"/>
                <a:cs typeface="AH_LuGDeK_R_1.000" panose="02000000000000000000" pitchFamily="2" charset="0"/>
              </a:rPr>
              <a:t>5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0" t="4465" r="23513" b="18141"/>
          <a:stretch/>
        </p:blipFill>
        <p:spPr>
          <a:xfrm>
            <a:off x="1199457" y="28071"/>
            <a:ext cx="974804" cy="1206900"/>
          </a:xfrm>
          <a:prstGeom prst="rect">
            <a:avLst/>
          </a:prstGeom>
          <a:ln>
            <a:noFill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680729" y="6021288"/>
            <a:ext cx="2012259" cy="79004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th-TH" sz="2400" b="1" dirty="0" smtClean="0">
                <a:solidFill>
                  <a:schemeClr val="bg1"/>
                </a:solidFill>
                <a:latin typeface="+mj-lt"/>
              </a:rPr>
              <a:t>กสมล ชนะสุข</a:t>
            </a:r>
          </a:p>
          <a:p>
            <a:pPr>
              <a:spcBef>
                <a:spcPts val="0"/>
              </a:spcBef>
            </a:pPr>
            <a:r>
              <a:rPr lang="th-TH" sz="2400" b="1" dirty="0" smtClean="0">
                <a:solidFill>
                  <a:schemeClr val="bg1"/>
                </a:solidFill>
                <a:latin typeface="+mj-lt"/>
              </a:rPr>
              <a:t>คณะวิทยาการจัดการ</a:t>
            </a:r>
          </a:p>
        </p:txBody>
      </p:sp>
      <p:pic>
        <p:nvPicPr>
          <p:cNvPr id="8" name="รูปภาพ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74" b="9866"/>
          <a:stretch/>
        </p:blipFill>
        <p:spPr bwMode="auto">
          <a:xfrm>
            <a:off x="1038786" y="5315751"/>
            <a:ext cx="1296143" cy="7055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7010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1673319" y="1628800"/>
            <a:ext cx="6218369" cy="4299820"/>
            <a:chOff x="3471755" y="908719"/>
            <a:chExt cx="6218368" cy="4299819"/>
          </a:xfrm>
        </p:grpSpPr>
        <p:pic>
          <p:nvPicPr>
            <p:cNvPr id="5" name="รูปภาพ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00" t="4465" r="23513" b="18141"/>
            <a:stretch/>
          </p:blipFill>
          <p:spPr>
            <a:xfrm>
              <a:off x="6580940" y="908719"/>
              <a:ext cx="2326412" cy="2880320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TextBox 8"/>
            <p:cNvSpPr txBox="1"/>
            <p:nvPr/>
          </p:nvSpPr>
          <p:spPr>
            <a:xfrm>
              <a:off x="3471755" y="4192875"/>
              <a:ext cx="621836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6000" b="1" dirty="0">
                  <a:solidFill>
                    <a:srgbClr val="373D57"/>
                  </a:solidFill>
                  <a:latin typeface="+mj-lt"/>
                </a:rPr>
                <a:t>มหาวิทยาลัยราชภัฏนครปฐม</a:t>
              </a:r>
              <a:endParaRPr lang="en-US" sz="6000" b="1" dirty="0">
                <a:solidFill>
                  <a:srgbClr val="373D57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586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3" name="สี่เหลี่ยมผืนผ้า 2"/>
          <p:cNvSpPr/>
          <p:nvPr/>
        </p:nvSpPr>
        <p:spPr>
          <a:xfrm>
            <a:off x="5005916" y="341890"/>
            <a:ext cx="22204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3600" b="1" cap="none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การเรียนประจำ</a:t>
            </a:r>
            <a:endParaRPr lang="th-TH" sz="3600" b="1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4" name="ไดอะแกรม 3"/>
          <p:cNvGraphicFramePr/>
          <p:nvPr>
            <p:extLst>
              <p:ext uri="{D42A27DB-BD31-4B8C-83A1-F6EECF244321}">
                <p14:modId xmlns:p14="http://schemas.microsoft.com/office/powerpoint/2010/main" val="3251485219"/>
              </p:ext>
            </p:extLst>
          </p:nvPr>
        </p:nvGraphicFramePr>
        <p:xfrm>
          <a:off x="4223792" y="1340768"/>
          <a:ext cx="7226396" cy="5346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551384" y="3721709"/>
            <a:ext cx="4019049" cy="584775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th-TH" sz="3200" b="1" dirty="0"/>
              <a:t>จริยธรรมทางเทคโนโลยีสารสนเทศ</a:t>
            </a:r>
          </a:p>
        </p:txBody>
      </p:sp>
    </p:spTree>
    <p:extLst>
      <p:ext uri="{BB962C8B-B14F-4D97-AF65-F5344CB8AC3E}">
        <p14:creationId xmlns:p14="http://schemas.microsoft.com/office/powerpoint/2010/main" val="115223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รูปภาพ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2" name="สี่เหลี่ยมผืนผ้า 1"/>
          <p:cNvSpPr/>
          <p:nvPr/>
        </p:nvSpPr>
        <p:spPr>
          <a:xfrm>
            <a:off x="3603170" y="296793"/>
            <a:ext cx="49856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</a:rPr>
              <a:t>จริยธรรมทางเทคโนโลยีสารสนเทศ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0" y="1443841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/>
              <a:t>	เทคโนโลยี</a:t>
            </a:r>
            <a:r>
              <a:rPr lang="th-TH" dirty="0"/>
              <a:t>สารสนเทศและการสื่อสารในยุคปัจจุบันมีความสำคัญอย่างยิ่ง เพราะนับว่าเป็นหัวใจสำคัญในการผลักดันประเทศให้ก้าวเข้าสู่สังคมการบริโภคข้อมูล และข่าวสาร เป็นการเรียนรู้ที่ไม่มีที่สิ้นสุด การที่เทคโนโลยีสารสนเทศ เทคโนโลยีคอมพิวเตอร์ และเทคโนโลยี</a:t>
            </a:r>
            <a:r>
              <a:rPr lang="th-TH" dirty="0" smtClean="0"/>
              <a:t>โทรคมนาคมใน</a:t>
            </a:r>
            <a:r>
              <a:rPr lang="th-TH" dirty="0"/>
              <a:t>ปัจจุบันมีการพัฒนาอย่างต่อเนื่องจนทำให้เกิดสภาพพื้นที่ที่เรียกว่า “สังคมไซเบอร์”</a:t>
            </a:r>
            <a:endParaRPr lang="en-US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3284456"/>
            <a:ext cx="5616624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6641650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200" dirty="0" smtClean="0"/>
              <a:t>ที่มารูปภาพ </a:t>
            </a:r>
            <a:r>
              <a:rPr lang="en-US" sz="1200" dirty="0"/>
              <a:t>. https://</a:t>
            </a:r>
            <a:r>
              <a:rPr lang="en-US" sz="1200" dirty="0" smtClean="0"/>
              <a:t>pixabay.com</a:t>
            </a:r>
            <a:endParaRPr lang="th-TH" sz="1200" dirty="0"/>
          </a:p>
        </p:txBody>
      </p:sp>
    </p:spTree>
    <p:extLst>
      <p:ext uri="{BB962C8B-B14F-4D97-AF65-F5344CB8AC3E}">
        <p14:creationId xmlns:p14="http://schemas.microsoft.com/office/powerpoint/2010/main" val="391985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3431704" y="280335"/>
            <a:ext cx="49856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bg1"/>
                </a:solidFill>
              </a:rPr>
              <a:t>จริยธรรมทางเทคโนโลยีสารสนเทศ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35360" y="1659285"/>
            <a:ext cx="117373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dirty="0" smtClean="0"/>
              <a:t>	จริยธรรมเป็นลักษณะแนวคิดวิธีการหรือแนวทางปฏิบัติ </a:t>
            </a:r>
            <a:r>
              <a:rPr lang="th-TH" dirty="0"/>
              <a:t>หรือกฎเกณฑ์ในการ</a:t>
            </a:r>
            <a:r>
              <a:rPr lang="th-TH" dirty="0" smtClean="0"/>
              <a:t>ปฏิบัติที่ถูกต้อง โดยมีความรู้สึกนึกคิด ความคิดดีทำดี อาศัย </a:t>
            </a:r>
            <a:r>
              <a:rPr lang="th-TH" dirty="0"/>
              <a:t>ความรู้ ความจริง เพื่อให้เกิดประโยชน์ต่อตัวเอง</a:t>
            </a:r>
            <a:r>
              <a:rPr lang="th-TH" dirty="0" smtClean="0"/>
              <a:t>และบุคคลอื่น </a:t>
            </a:r>
            <a:r>
              <a:rPr lang="th-TH" dirty="0"/>
              <a:t>โดยอาจสอดคล้องกับ</a:t>
            </a:r>
            <a:r>
              <a:rPr lang="th-TH" dirty="0" smtClean="0"/>
              <a:t>หลักพระพุทธศาสนาในเรื่องปฏิบัติชอบ ปฏิบัติดี </a:t>
            </a:r>
            <a:r>
              <a:rPr lang="th-TH" dirty="0"/>
              <a:t>และเมื่อเป็นผู้ไม่ประพฤติตามหลักจริยธรรม ถึงแม้ว่าจะไม่ผิดกฎหมาย แต่ก็อาจถูกสังคมลงโทษ</a:t>
            </a:r>
            <a:r>
              <a:rPr lang="th-TH" dirty="0" smtClean="0"/>
              <a:t>ได้ด้วยวิธีการอื่น เช่น การส่งต่อในเรื่องข่าวสาร การพูดคุยในสื่อเครือข่ายออนไลน์</a:t>
            </a:r>
            <a:endParaRPr lang="th-TH" dirty="0"/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29" y="4146231"/>
            <a:ext cx="1948480" cy="1515017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9875" y="4146231"/>
            <a:ext cx="1976645" cy="1536916"/>
          </a:xfrm>
          <a:prstGeom prst="rect">
            <a:avLst/>
          </a:prstGeom>
        </p:spPr>
      </p:pic>
      <p:pic>
        <p:nvPicPr>
          <p:cNvPr id="1026" name="Picture 2" descr="Social, Social Networks, Social Network Servi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634" y="4124332"/>
            <a:ext cx="1976645" cy="153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ocial, Social Networks, Social Network Servi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999" y="4146231"/>
            <a:ext cx="1976645" cy="153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05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4079776" y="365835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</a:rPr>
              <a:t>จริยธรรมกับยุคสังคมไซเบอร์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7" name="ไดอะแกรม 6"/>
          <p:cNvGraphicFramePr/>
          <p:nvPr>
            <p:extLst>
              <p:ext uri="{D42A27DB-BD31-4B8C-83A1-F6EECF244321}">
                <p14:modId xmlns:p14="http://schemas.microsoft.com/office/powerpoint/2010/main" val="2756088333"/>
              </p:ext>
            </p:extLst>
          </p:nvPr>
        </p:nvGraphicFramePr>
        <p:xfrm>
          <a:off x="1" y="1268760"/>
          <a:ext cx="73201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สี่เหลี่ยมผืนผ้า 1"/>
          <p:cNvSpPr/>
          <p:nvPr/>
        </p:nvSpPr>
        <p:spPr>
          <a:xfrm>
            <a:off x="7896200" y="1628800"/>
            <a:ext cx="3804708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thaiDist"/>
            <a:r>
              <a:rPr lang="th-TH" sz="2400" dirty="0" smtClean="0"/>
              <a:t>    มาตรการ</a:t>
            </a:r>
            <a:r>
              <a:rPr lang="th-TH" sz="2400" dirty="0"/>
              <a:t>ทางการบริหาร หน่วยงานของรัฐ ต้องปฏิบัติหน้าที่อย่างจริงจัง รวมทั้งต้องมีบุคลากรที่เหมาะสม และเพียงพอต่อการปฏิบัติงาน</a:t>
            </a:r>
          </a:p>
        </p:txBody>
      </p:sp>
      <p:cxnSp>
        <p:nvCxnSpPr>
          <p:cNvPr id="6" name="ลูกศรเชื่อมต่อแบบตรง 5"/>
          <p:cNvCxnSpPr>
            <a:endCxn id="2" idx="1"/>
          </p:cNvCxnSpPr>
          <p:nvPr/>
        </p:nvCxnSpPr>
        <p:spPr>
          <a:xfrm>
            <a:off x="4655840" y="1628800"/>
            <a:ext cx="3240360" cy="784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Meeting, Business, Brainstorming, Brainstor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295" y="3645024"/>
            <a:ext cx="2478518" cy="179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0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4079776" y="365835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</a:rPr>
              <a:t>จริยธรรมกับยุคสังคมไซเบอร์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7" name="ไดอะแกรม 6"/>
          <p:cNvGraphicFramePr/>
          <p:nvPr>
            <p:extLst>
              <p:ext uri="{D42A27DB-BD31-4B8C-83A1-F6EECF244321}">
                <p14:modId xmlns:p14="http://schemas.microsoft.com/office/powerpoint/2010/main" val="2313363108"/>
              </p:ext>
            </p:extLst>
          </p:nvPr>
        </p:nvGraphicFramePr>
        <p:xfrm>
          <a:off x="1" y="1268760"/>
          <a:ext cx="73201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สี่เหลี่ยมผืนผ้า 1"/>
          <p:cNvSpPr/>
          <p:nvPr/>
        </p:nvSpPr>
        <p:spPr>
          <a:xfrm>
            <a:off x="7896200" y="1628800"/>
            <a:ext cx="3804708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thaiDist"/>
            <a:r>
              <a:rPr lang="th-TH" sz="2400" dirty="0" smtClean="0"/>
              <a:t>    </a:t>
            </a:r>
            <a:r>
              <a:rPr lang="th-TH" sz="2400" dirty="0"/>
              <a:t>มาตราทางกฎหมายหน่วยงานที่ทำหน้าที่ในการบังคับใช้งานกฎหมายต้องมีบุคลากรอย่างเพียงพอ เช่น สำนักงานตำรวจแห่งชาติ ซึ่งจะเป็นผู้ออกกฎระเบียบไว้ </a:t>
            </a:r>
            <a:r>
              <a:rPr lang="th-TH" sz="2400" dirty="0" smtClean="0"/>
              <a:t>นอกจากกำหนดให้</a:t>
            </a:r>
            <a:r>
              <a:rPr lang="th-TH" sz="2400" dirty="0"/>
              <a:t>การกระทำอันมิชอบทั้งหลายบนอินเทอร์เน็ต </a:t>
            </a:r>
          </a:p>
        </p:txBody>
      </p:sp>
      <p:cxnSp>
        <p:nvCxnSpPr>
          <p:cNvPr id="6" name="ลูกศรเชื่อมต่อแบบตรง 5"/>
          <p:cNvCxnSpPr>
            <a:endCxn id="2" idx="1"/>
          </p:cNvCxnSpPr>
          <p:nvPr/>
        </p:nvCxnSpPr>
        <p:spPr>
          <a:xfrm>
            <a:off x="6528048" y="2564904"/>
            <a:ext cx="1368152" cy="218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Lobbying, Blackmail, Business, Consultation, Corruptio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2" r="53529" b="8853"/>
          <a:stretch/>
        </p:blipFill>
        <p:spPr bwMode="auto">
          <a:xfrm>
            <a:off x="8898031" y="3993391"/>
            <a:ext cx="1801045" cy="159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75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4079776" y="365835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</a:rPr>
              <a:t>จริยธรรมกับยุคสังคมไซเบอร์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7" name="ไดอะแกรม 6"/>
          <p:cNvGraphicFramePr/>
          <p:nvPr>
            <p:extLst>
              <p:ext uri="{D42A27DB-BD31-4B8C-83A1-F6EECF244321}">
                <p14:modId xmlns:p14="http://schemas.microsoft.com/office/powerpoint/2010/main" val="731177675"/>
              </p:ext>
            </p:extLst>
          </p:nvPr>
        </p:nvGraphicFramePr>
        <p:xfrm>
          <a:off x="1" y="1268760"/>
          <a:ext cx="73201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สี่เหลี่ยมผืนผ้า 1"/>
          <p:cNvSpPr/>
          <p:nvPr/>
        </p:nvSpPr>
        <p:spPr>
          <a:xfrm>
            <a:off x="7896200" y="1628800"/>
            <a:ext cx="3804708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thaiDist"/>
            <a:r>
              <a:rPr lang="th-TH" sz="2400" dirty="0" smtClean="0"/>
              <a:t>    </a:t>
            </a:r>
            <a:r>
              <a:rPr lang="th-TH" sz="2400" dirty="0"/>
              <a:t>มาตรการทางการควบคุมจรรยาบรรณจะต้องมีเครือข่ายที่มีการดูแลผู้ประกอบอาชีพและทำกิจกรรมบนสังคมไซเบอร์ที่สามารถทำหน้าที่ได้อย่างต่อเนื่องและจริงจัง </a:t>
            </a:r>
          </a:p>
        </p:txBody>
      </p:sp>
      <p:cxnSp>
        <p:nvCxnSpPr>
          <p:cNvPr id="6" name="ลูกศรเชื่อมต่อแบบตรง 5"/>
          <p:cNvCxnSpPr>
            <a:endCxn id="2" idx="1"/>
          </p:cNvCxnSpPr>
          <p:nvPr/>
        </p:nvCxnSpPr>
        <p:spPr>
          <a:xfrm flipV="1">
            <a:off x="6528048" y="2413630"/>
            <a:ext cx="1368152" cy="1951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Businessman, Businesswoman, Team Spirit, Teamwork, Eur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563" b="90610" l="3021" r="97708">
                        <a14:foregroundMark x1="14583" y1="32629" x2="3021" y2="55869"/>
                        <a14:foregroundMark x1="17188" y1="50000" x2="93854" y2="64554"/>
                        <a14:foregroundMark x1="97708" y1="32629" x2="90625" y2="485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696" y="3389367"/>
            <a:ext cx="3415716" cy="151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71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-99392"/>
            <a:ext cx="3228311" cy="1087613"/>
          </a:xfrm>
          <a:prstGeom prst="rect">
            <a:avLst/>
          </a:prstGeom>
          <a:ln>
            <a:noFill/>
          </a:ln>
        </p:spPr>
      </p:pic>
      <p:sp>
        <p:nvSpPr>
          <p:cNvPr id="5" name="สี่เหลี่ยมผืนผ้า 4"/>
          <p:cNvSpPr/>
          <p:nvPr/>
        </p:nvSpPr>
        <p:spPr>
          <a:xfrm>
            <a:off x="4079776" y="365835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solidFill>
                  <a:schemeClr val="bg1"/>
                </a:solidFill>
              </a:rPr>
              <a:t>จริยธรรมกับยุคสังคมไซเบอร์</a:t>
            </a:r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7" name="ไดอะแกรม 6"/>
          <p:cNvGraphicFramePr/>
          <p:nvPr>
            <p:extLst>
              <p:ext uri="{D42A27DB-BD31-4B8C-83A1-F6EECF244321}">
                <p14:modId xmlns:p14="http://schemas.microsoft.com/office/powerpoint/2010/main" val="1519679340"/>
              </p:ext>
            </p:extLst>
          </p:nvPr>
        </p:nvGraphicFramePr>
        <p:xfrm>
          <a:off x="1" y="1268760"/>
          <a:ext cx="732013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สี่เหลี่ยมผืนผ้า 1"/>
          <p:cNvSpPr/>
          <p:nvPr/>
        </p:nvSpPr>
        <p:spPr>
          <a:xfrm>
            <a:off x="7896200" y="1628800"/>
            <a:ext cx="3804708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thaiDist"/>
            <a:r>
              <a:rPr lang="th-TH" sz="2400" dirty="0"/>
              <a:t> </a:t>
            </a:r>
            <a:r>
              <a:rPr lang="th-TH" sz="2400" dirty="0" smtClean="0"/>
              <a:t>     มาตรการ</a:t>
            </a:r>
            <a:r>
              <a:rPr lang="th-TH" sz="2400" dirty="0"/>
              <a:t>ทางสังคมต้องยกระดับและพัฒนาสถาบันพื้นฐาน เช่น สถาบันครอบครัว สถาบันศาสนา สถาบันทางสังคม และสถาบันทางธุรกิจ </a:t>
            </a:r>
          </a:p>
        </p:txBody>
      </p:sp>
      <p:cxnSp>
        <p:nvCxnSpPr>
          <p:cNvPr id="9" name="ตัวเชื่อมต่อหักมุม 8"/>
          <p:cNvCxnSpPr/>
          <p:nvPr/>
        </p:nvCxnSpPr>
        <p:spPr>
          <a:xfrm flipV="1">
            <a:off x="4655840" y="3068960"/>
            <a:ext cx="3240360" cy="3096344"/>
          </a:xfrm>
          <a:prstGeom prst="bentConnector3">
            <a:avLst>
              <a:gd name="adj1" fmla="val 6782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Prehistory, Mammoth, Family, Primitive Man, Funn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311" y="3223267"/>
            <a:ext cx="2737148" cy="19274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68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5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ustom 1">
      <a:majorFont>
        <a:latin typeface="TH Sarabun New"/>
        <a:ea typeface=""/>
        <a:cs typeface="JasmineUPC"/>
      </a:majorFont>
      <a:minorFont>
        <a:latin typeface="TH Sarabun New"/>
        <a:ea typeface=""/>
        <a:cs typeface="TH Sarabun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</TotalTime>
  <Words>2134</Words>
  <Application>Microsoft Office PowerPoint</Application>
  <PresentationFormat>แบบจอกว้าง</PresentationFormat>
  <Paragraphs>151</Paragraphs>
  <Slides>20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20</vt:i4>
      </vt:variant>
    </vt:vector>
  </HeadingPairs>
  <TitlesOfParts>
    <vt:vector size="28" baseType="lpstr">
      <vt:lpstr>AH_LuGDeK_R_1.000</vt:lpstr>
      <vt:lpstr>Arial</vt:lpstr>
      <vt:lpstr>Calibri</vt:lpstr>
      <vt:lpstr>Cordia New</vt:lpstr>
      <vt:lpstr>JasmineUPC</vt:lpstr>
      <vt:lpstr>TH Sarabun New</vt:lpstr>
      <vt:lpstr>TH SarabunPSK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Chuleeporn</dc:creator>
  <cp:lastModifiedBy>Windows User</cp:lastModifiedBy>
  <cp:revision>136</cp:revision>
  <dcterms:created xsi:type="dcterms:W3CDTF">2013-05-29T03:47:54Z</dcterms:created>
  <dcterms:modified xsi:type="dcterms:W3CDTF">2019-07-30T18:10:36Z</dcterms:modified>
</cp:coreProperties>
</file>