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86" r:id="rId4"/>
    <p:sldId id="261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7" r:id="rId13"/>
    <p:sldId id="288" r:id="rId14"/>
    <p:sldId id="275" r:id="rId15"/>
  </p:sldIdLst>
  <p:sldSz cx="12192000" cy="6858000"/>
  <p:notesSz cx="6858000" cy="9144000"/>
  <p:custDataLst>
    <p:tags r:id="rId17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D57"/>
    <a:srgbClr val="363D57"/>
    <a:srgbClr val="9B0A09"/>
    <a:srgbClr val="B54368"/>
    <a:srgbClr val="E66D81"/>
    <a:srgbClr val="D18F8E"/>
    <a:srgbClr val="B3383A"/>
    <a:srgbClr val="9A0A09"/>
    <a:srgbClr val="9A0606"/>
    <a:srgbClr val="CC5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7D0FB-03BA-4527-848E-9E1485479DA4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0A7E45D-32AA-4EF1-B41D-74DB865D9504}">
      <dgm:prSet phldrT="[ข้อความ]"/>
      <dgm:spPr/>
      <dgm:t>
        <a:bodyPr/>
        <a:lstStyle/>
        <a:p>
          <a:r>
            <a:rPr lang="th-TH" dirty="0" smtClean="0"/>
            <a:t>1. การสร้างความตระหนัก</a:t>
          </a:r>
          <a:endParaRPr lang="th-TH" dirty="0"/>
        </a:p>
      </dgm:t>
    </dgm:pt>
    <dgm:pt modelId="{867C93DC-DA46-4F0C-BDA4-B43FEA1550D9}" type="parTrans" cxnId="{858DA9F5-CB2F-481D-81FE-FD6C8F88C6E6}">
      <dgm:prSet/>
      <dgm:spPr/>
      <dgm:t>
        <a:bodyPr/>
        <a:lstStyle/>
        <a:p>
          <a:endParaRPr lang="th-TH"/>
        </a:p>
      </dgm:t>
    </dgm:pt>
    <dgm:pt modelId="{554B5DA8-B1D4-4EE9-AE55-2A2105244558}" type="sibTrans" cxnId="{858DA9F5-CB2F-481D-81FE-FD6C8F88C6E6}">
      <dgm:prSet/>
      <dgm:spPr/>
      <dgm:t>
        <a:bodyPr/>
        <a:lstStyle/>
        <a:p>
          <a:endParaRPr lang="th-TH"/>
        </a:p>
      </dgm:t>
    </dgm:pt>
    <dgm:pt modelId="{686C78EF-1CB5-4800-8476-83256A62B692}">
      <dgm:prSet phldrT="[ข้อความ]"/>
      <dgm:spPr/>
      <dgm:t>
        <a:bodyPr/>
        <a:lstStyle/>
        <a:p>
          <a:r>
            <a:rPr lang="th-TH" dirty="0" smtClean="0"/>
            <a:t>2. การรักษาความปลอดภัยของระบบสารสนเทศ</a:t>
          </a:r>
          <a:endParaRPr lang="th-TH" dirty="0"/>
        </a:p>
      </dgm:t>
    </dgm:pt>
    <dgm:pt modelId="{178038FA-589D-49B3-83ED-1F15072387BC}" type="parTrans" cxnId="{652F3897-EF92-4D0A-938F-E24A53E5F572}">
      <dgm:prSet/>
      <dgm:spPr/>
      <dgm:t>
        <a:bodyPr/>
        <a:lstStyle/>
        <a:p>
          <a:endParaRPr lang="th-TH"/>
        </a:p>
      </dgm:t>
    </dgm:pt>
    <dgm:pt modelId="{22DCA5F7-5BC6-477B-A86A-BDDCD6932EC0}" type="sibTrans" cxnId="{652F3897-EF92-4D0A-938F-E24A53E5F572}">
      <dgm:prSet/>
      <dgm:spPr/>
      <dgm:t>
        <a:bodyPr/>
        <a:lstStyle/>
        <a:p>
          <a:endParaRPr lang="th-TH"/>
        </a:p>
      </dgm:t>
    </dgm:pt>
    <dgm:pt modelId="{39796C9C-B17F-42B7-9491-965DD5D7D196}">
      <dgm:prSet phldrT="[ข้อความ]"/>
      <dgm:spPr/>
      <dgm:t>
        <a:bodyPr/>
        <a:lstStyle/>
        <a:p>
          <a:r>
            <a:rPr lang="th-TH" dirty="0" smtClean="0"/>
            <a:t>3. การรักษาความปลอดภัยของระบบเครือข่าย</a:t>
          </a:r>
          <a:endParaRPr lang="th-TH" dirty="0"/>
        </a:p>
      </dgm:t>
    </dgm:pt>
    <dgm:pt modelId="{EBD19BAB-943D-40AA-A866-212A8259638F}" type="parTrans" cxnId="{585A447C-5514-4FBC-A07B-D1D696FEFD86}">
      <dgm:prSet/>
      <dgm:spPr/>
      <dgm:t>
        <a:bodyPr/>
        <a:lstStyle/>
        <a:p>
          <a:endParaRPr lang="th-TH"/>
        </a:p>
      </dgm:t>
    </dgm:pt>
    <dgm:pt modelId="{D4968C56-2172-4800-B13A-6A2F7D0F24A6}" type="sibTrans" cxnId="{585A447C-5514-4FBC-A07B-D1D696FEFD86}">
      <dgm:prSet/>
      <dgm:spPr/>
      <dgm:t>
        <a:bodyPr/>
        <a:lstStyle/>
        <a:p>
          <a:endParaRPr lang="th-TH"/>
        </a:p>
      </dgm:t>
    </dgm:pt>
    <dgm:pt modelId="{693EC8C0-35FC-40C9-BAF5-1818BF62227F}">
      <dgm:prSet phldrT="[ข้อความ]"/>
      <dgm:spPr/>
      <dgm:t>
        <a:bodyPr/>
        <a:lstStyle/>
        <a:p>
          <a:r>
            <a:rPr lang="th-TH" dirty="0" smtClean="0"/>
            <a:t>4. มาตรการในการรักษาความปลอดภัยของข้อมูล</a:t>
          </a:r>
          <a:endParaRPr lang="th-TH" dirty="0"/>
        </a:p>
      </dgm:t>
    </dgm:pt>
    <dgm:pt modelId="{B60694E4-A40A-473A-AD4E-C9FEA943A435}" type="parTrans" cxnId="{E640E83D-A8F2-4E8A-A8A8-4E6579ABF33B}">
      <dgm:prSet/>
      <dgm:spPr/>
      <dgm:t>
        <a:bodyPr/>
        <a:lstStyle/>
        <a:p>
          <a:endParaRPr lang="th-TH"/>
        </a:p>
      </dgm:t>
    </dgm:pt>
    <dgm:pt modelId="{8F8D3329-471C-49C3-B44A-D17D53933B62}" type="sibTrans" cxnId="{E640E83D-A8F2-4E8A-A8A8-4E6579ABF33B}">
      <dgm:prSet/>
      <dgm:spPr/>
      <dgm:t>
        <a:bodyPr/>
        <a:lstStyle/>
        <a:p>
          <a:endParaRPr lang="th-TH"/>
        </a:p>
      </dgm:t>
    </dgm:pt>
    <dgm:pt modelId="{1FFAA9FC-72E3-4570-A016-59400D1B1F0A}">
      <dgm:prSet phldrT="[ข้อความ]"/>
      <dgm:spPr/>
      <dgm:t>
        <a:bodyPr/>
        <a:lstStyle/>
        <a:p>
          <a:r>
            <a:rPr lang="th-TH" dirty="0" smtClean="0"/>
            <a:t>5. ความตระหนักในวิชาชีพ</a:t>
          </a:r>
          <a:endParaRPr lang="th-TH" dirty="0"/>
        </a:p>
      </dgm:t>
    </dgm:pt>
    <dgm:pt modelId="{E6557915-AB9E-4431-860D-2EFA22E713BF}" type="parTrans" cxnId="{8442D206-7604-4219-8F38-ECFFA6B13FBE}">
      <dgm:prSet/>
      <dgm:spPr/>
      <dgm:t>
        <a:bodyPr/>
        <a:lstStyle/>
        <a:p>
          <a:endParaRPr lang="th-TH"/>
        </a:p>
      </dgm:t>
    </dgm:pt>
    <dgm:pt modelId="{A84AD568-9325-4156-87C9-3DEDB40EFA0A}" type="sibTrans" cxnId="{8442D206-7604-4219-8F38-ECFFA6B13FBE}">
      <dgm:prSet/>
      <dgm:spPr/>
      <dgm:t>
        <a:bodyPr/>
        <a:lstStyle/>
        <a:p>
          <a:endParaRPr lang="th-TH"/>
        </a:p>
      </dgm:t>
    </dgm:pt>
    <dgm:pt modelId="{C8E2B897-5AA2-46AE-9DF6-1E46F80182BE}" type="pres">
      <dgm:prSet presAssocID="{F087D0FB-03BA-4527-848E-9E1485479D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9815E35-176C-4B28-995C-91B78E41DA19}" type="pres">
      <dgm:prSet presAssocID="{F087D0FB-03BA-4527-848E-9E1485479DA4}" presName="cycle" presStyleCnt="0"/>
      <dgm:spPr/>
    </dgm:pt>
    <dgm:pt modelId="{90BE5B83-3FC6-4131-909B-6553B833B0BB}" type="pres">
      <dgm:prSet presAssocID="{40A7E45D-32AA-4EF1-B41D-74DB865D950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AEC870-A22F-4A94-A050-933A16318B65}" type="pres">
      <dgm:prSet presAssocID="{554B5DA8-B1D4-4EE9-AE55-2A2105244558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C7739A2F-9B76-42D2-9F3F-B11FDD573ED1}" type="pres">
      <dgm:prSet presAssocID="{686C78EF-1CB5-4800-8476-83256A62B69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309FF3-108C-498A-A030-90E7A2526B0C}" type="pres">
      <dgm:prSet presAssocID="{39796C9C-B17F-42B7-9491-965DD5D7D196}" presName="nodeFollowingNodes" presStyleLbl="node1" presStyleIdx="2" presStyleCnt="5" custRadScaleRad="95243" custRadScaleInc="-262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C7624F-4F1B-4230-9BF9-BC0C47ECF845}" type="pres">
      <dgm:prSet presAssocID="{693EC8C0-35FC-40C9-BAF5-1818BF62227F}" presName="nodeFollowingNodes" presStyleLbl="node1" presStyleIdx="3" presStyleCnt="5" custRadScaleRad="100694" custRadScaleInc="302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6EE1D9-AC33-4F88-B7C9-D62EECDF6890}" type="pres">
      <dgm:prSet presAssocID="{1FFAA9FC-72E3-4570-A016-59400D1B1F0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D2580D-8460-41FA-8307-381CD0CF232C}" type="presOf" srcId="{1FFAA9FC-72E3-4570-A016-59400D1B1F0A}" destId="{C96EE1D9-AC33-4F88-B7C9-D62EECDF6890}" srcOrd="0" destOrd="0" presId="urn:microsoft.com/office/officeart/2005/8/layout/cycle3"/>
    <dgm:cxn modelId="{FA38BD9A-3A7D-4C4C-ADFB-176589053031}" type="presOf" srcId="{39796C9C-B17F-42B7-9491-965DD5D7D196}" destId="{66309FF3-108C-498A-A030-90E7A2526B0C}" srcOrd="0" destOrd="0" presId="urn:microsoft.com/office/officeart/2005/8/layout/cycle3"/>
    <dgm:cxn modelId="{5328BA19-0AE9-476E-AFBC-63ABAC1CFD4D}" type="presOf" srcId="{F087D0FB-03BA-4527-848E-9E1485479DA4}" destId="{C8E2B897-5AA2-46AE-9DF6-1E46F80182BE}" srcOrd="0" destOrd="0" presId="urn:microsoft.com/office/officeart/2005/8/layout/cycle3"/>
    <dgm:cxn modelId="{E78F5790-43E9-4550-97DD-179630A59778}" type="presOf" srcId="{40A7E45D-32AA-4EF1-B41D-74DB865D9504}" destId="{90BE5B83-3FC6-4131-909B-6553B833B0BB}" srcOrd="0" destOrd="0" presId="urn:microsoft.com/office/officeart/2005/8/layout/cycle3"/>
    <dgm:cxn modelId="{8C38A061-CB3D-40D8-BAEF-9A0B855B5F92}" type="presOf" srcId="{693EC8C0-35FC-40C9-BAF5-1818BF62227F}" destId="{C8C7624F-4F1B-4230-9BF9-BC0C47ECF845}" srcOrd="0" destOrd="0" presId="urn:microsoft.com/office/officeart/2005/8/layout/cycle3"/>
    <dgm:cxn modelId="{858DA9F5-CB2F-481D-81FE-FD6C8F88C6E6}" srcId="{F087D0FB-03BA-4527-848E-9E1485479DA4}" destId="{40A7E45D-32AA-4EF1-B41D-74DB865D9504}" srcOrd="0" destOrd="0" parTransId="{867C93DC-DA46-4F0C-BDA4-B43FEA1550D9}" sibTransId="{554B5DA8-B1D4-4EE9-AE55-2A2105244558}"/>
    <dgm:cxn modelId="{652F3897-EF92-4D0A-938F-E24A53E5F572}" srcId="{F087D0FB-03BA-4527-848E-9E1485479DA4}" destId="{686C78EF-1CB5-4800-8476-83256A62B692}" srcOrd="1" destOrd="0" parTransId="{178038FA-589D-49B3-83ED-1F15072387BC}" sibTransId="{22DCA5F7-5BC6-477B-A86A-BDDCD6932EC0}"/>
    <dgm:cxn modelId="{585A447C-5514-4FBC-A07B-D1D696FEFD86}" srcId="{F087D0FB-03BA-4527-848E-9E1485479DA4}" destId="{39796C9C-B17F-42B7-9491-965DD5D7D196}" srcOrd="2" destOrd="0" parTransId="{EBD19BAB-943D-40AA-A866-212A8259638F}" sibTransId="{D4968C56-2172-4800-B13A-6A2F7D0F24A6}"/>
    <dgm:cxn modelId="{F43F26E4-3A94-47DC-96E4-486E1542F94A}" type="presOf" srcId="{686C78EF-1CB5-4800-8476-83256A62B692}" destId="{C7739A2F-9B76-42D2-9F3F-B11FDD573ED1}" srcOrd="0" destOrd="0" presId="urn:microsoft.com/office/officeart/2005/8/layout/cycle3"/>
    <dgm:cxn modelId="{E640E83D-A8F2-4E8A-A8A8-4E6579ABF33B}" srcId="{F087D0FB-03BA-4527-848E-9E1485479DA4}" destId="{693EC8C0-35FC-40C9-BAF5-1818BF62227F}" srcOrd="3" destOrd="0" parTransId="{B60694E4-A40A-473A-AD4E-C9FEA943A435}" sibTransId="{8F8D3329-471C-49C3-B44A-D17D53933B62}"/>
    <dgm:cxn modelId="{8442D206-7604-4219-8F38-ECFFA6B13FBE}" srcId="{F087D0FB-03BA-4527-848E-9E1485479DA4}" destId="{1FFAA9FC-72E3-4570-A016-59400D1B1F0A}" srcOrd="4" destOrd="0" parTransId="{E6557915-AB9E-4431-860D-2EFA22E713BF}" sibTransId="{A84AD568-9325-4156-87C9-3DEDB40EFA0A}"/>
    <dgm:cxn modelId="{067440A9-037C-461D-8725-FC2274B968CE}" type="presOf" srcId="{554B5DA8-B1D4-4EE9-AE55-2A2105244558}" destId="{A6AEC870-A22F-4A94-A050-933A16318B65}" srcOrd="0" destOrd="0" presId="urn:microsoft.com/office/officeart/2005/8/layout/cycle3"/>
    <dgm:cxn modelId="{8302F1DB-CAD7-4F2C-95B4-19C3930EE508}" type="presParOf" srcId="{C8E2B897-5AA2-46AE-9DF6-1E46F80182BE}" destId="{79815E35-176C-4B28-995C-91B78E41DA19}" srcOrd="0" destOrd="0" presId="urn:microsoft.com/office/officeart/2005/8/layout/cycle3"/>
    <dgm:cxn modelId="{BBE4DB1A-EF4F-452D-9D9E-C8583038A730}" type="presParOf" srcId="{79815E35-176C-4B28-995C-91B78E41DA19}" destId="{90BE5B83-3FC6-4131-909B-6553B833B0BB}" srcOrd="0" destOrd="0" presId="urn:microsoft.com/office/officeart/2005/8/layout/cycle3"/>
    <dgm:cxn modelId="{CF04CFF0-880C-4A68-9A8E-5A9D77331231}" type="presParOf" srcId="{79815E35-176C-4B28-995C-91B78E41DA19}" destId="{A6AEC870-A22F-4A94-A050-933A16318B65}" srcOrd="1" destOrd="0" presId="urn:microsoft.com/office/officeart/2005/8/layout/cycle3"/>
    <dgm:cxn modelId="{F9264F5C-9D5D-4128-9DE6-32E16D79662F}" type="presParOf" srcId="{79815E35-176C-4B28-995C-91B78E41DA19}" destId="{C7739A2F-9B76-42D2-9F3F-B11FDD573ED1}" srcOrd="2" destOrd="0" presId="urn:microsoft.com/office/officeart/2005/8/layout/cycle3"/>
    <dgm:cxn modelId="{3B4F08FC-2261-432C-8015-DD0720D2A8BC}" type="presParOf" srcId="{79815E35-176C-4B28-995C-91B78E41DA19}" destId="{66309FF3-108C-498A-A030-90E7A2526B0C}" srcOrd="3" destOrd="0" presId="urn:microsoft.com/office/officeart/2005/8/layout/cycle3"/>
    <dgm:cxn modelId="{82BD6AF3-7E5E-45FF-82C2-E23279D8CCF9}" type="presParOf" srcId="{79815E35-176C-4B28-995C-91B78E41DA19}" destId="{C8C7624F-4F1B-4230-9BF9-BC0C47ECF845}" srcOrd="4" destOrd="0" presId="urn:microsoft.com/office/officeart/2005/8/layout/cycle3"/>
    <dgm:cxn modelId="{8B87FE2E-2B4A-42BC-8B81-40D70D0DC7FC}" type="presParOf" srcId="{79815E35-176C-4B28-995C-91B78E41DA19}" destId="{C96EE1D9-AC33-4F88-B7C9-D62EECDF689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5E791-241A-4859-894F-FEB9CC4757AC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15ADBF24-0439-48AB-86A1-081967A075FE}">
      <dgm:prSet phldrT="[ข้อความ]" custT="1"/>
      <dgm:spPr/>
      <dgm:t>
        <a:bodyPr/>
        <a:lstStyle/>
        <a:p>
          <a:r>
            <a:rPr lang="th-TH" sz="3200" dirty="0" smtClean="0"/>
            <a:t>การรักษาความปลอดภัยเชิงกายภาพ</a:t>
          </a:r>
          <a:endParaRPr lang="th-TH" sz="3200" dirty="0"/>
        </a:p>
      </dgm:t>
    </dgm:pt>
    <dgm:pt modelId="{BCCA622B-2623-4C2F-B41A-3ABECF8DEAD0}" type="parTrans" cxnId="{D7A772B8-F09B-4FEB-9079-851F0392015D}">
      <dgm:prSet/>
      <dgm:spPr/>
      <dgm:t>
        <a:bodyPr/>
        <a:lstStyle/>
        <a:p>
          <a:endParaRPr lang="th-TH" sz="1400"/>
        </a:p>
      </dgm:t>
    </dgm:pt>
    <dgm:pt modelId="{448B0D20-C8F4-45CF-83DC-0BA03CFD70C6}" type="sibTrans" cxnId="{D7A772B8-F09B-4FEB-9079-851F0392015D}">
      <dgm:prSet/>
      <dgm:spPr/>
      <dgm:t>
        <a:bodyPr/>
        <a:lstStyle/>
        <a:p>
          <a:endParaRPr lang="th-TH" sz="1400"/>
        </a:p>
      </dgm:t>
    </dgm:pt>
    <dgm:pt modelId="{6350748F-880E-4841-9565-74F50EBBC9E7}">
      <dgm:prSet phldrT="[ข้อความ]" custT="1"/>
      <dgm:spPr/>
      <dgm:t>
        <a:bodyPr/>
        <a:lstStyle/>
        <a:p>
          <a:r>
            <a:rPr lang="th-TH" sz="3200" dirty="0" smtClean="0"/>
            <a:t>การรักษาความปลอดภัยเชิงตรรกะ</a:t>
          </a:r>
          <a:r>
            <a:rPr lang="en-US" sz="3200" dirty="0" smtClean="0"/>
            <a:t> </a:t>
          </a:r>
          <a:endParaRPr lang="th-TH" sz="3200" dirty="0"/>
        </a:p>
      </dgm:t>
    </dgm:pt>
    <dgm:pt modelId="{D57953A2-6679-4498-A977-FABC157B7EF8}" type="parTrans" cxnId="{A7947B4D-EEFD-4D04-83C8-7EF6BC0B8FFA}">
      <dgm:prSet/>
      <dgm:spPr/>
      <dgm:t>
        <a:bodyPr/>
        <a:lstStyle/>
        <a:p>
          <a:endParaRPr lang="th-TH" sz="1400"/>
        </a:p>
      </dgm:t>
    </dgm:pt>
    <dgm:pt modelId="{1DC9E93C-3596-4EC7-B7E2-B928BA0CD708}" type="sibTrans" cxnId="{A7947B4D-EEFD-4D04-83C8-7EF6BC0B8FFA}">
      <dgm:prSet/>
      <dgm:spPr/>
      <dgm:t>
        <a:bodyPr/>
        <a:lstStyle/>
        <a:p>
          <a:endParaRPr lang="th-TH" sz="1400"/>
        </a:p>
      </dgm:t>
    </dgm:pt>
    <dgm:pt modelId="{631B30E7-A1CB-47FB-8950-62C562511D49}" type="pres">
      <dgm:prSet presAssocID="{95C5E791-241A-4859-894F-FEB9CC4757AC}" presName="linear" presStyleCnt="0">
        <dgm:presLayoutVars>
          <dgm:dir/>
          <dgm:resizeHandles val="exact"/>
        </dgm:presLayoutVars>
      </dgm:prSet>
      <dgm:spPr/>
    </dgm:pt>
    <dgm:pt modelId="{B1EAB9D0-230B-4F75-9985-3992D3DB547C}" type="pres">
      <dgm:prSet presAssocID="{15ADBF24-0439-48AB-86A1-081967A075FE}" presName="comp" presStyleCnt="0"/>
      <dgm:spPr/>
    </dgm:pt>
    <dgm:pt modelId="{E87EAA90-033E-4111-8D9E-BD3AFFB9FEE0}" type="pres">
      <dgm:prSet presAssocID="{15ADBF24-0439-48AB-86A1-081967A075FE}" presName="box" presStyleLbl="node1" presStyleIdx="0" presStyleCnt="2"/>
      <dgm:spPr/>
      <dgm:t>
        <a:bodyPr/>
        <a:lstStyle/>
        <a:p>
          <a:endParaRPr lang="th-TH"/>
        </a:p>
      </dgm:t>
    </dgm:pt>
    <dgm:pt modelId="{306EA74D-0B6E-4B87-AEAA-FEF546D5B168}" type="pres">
      <dgm:prSet presAssocID="{15ADBF24-0439-48AB-86A1-081967A075FE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F3F75BE-C7C4-4CB2-BAD4-F2406CDACDFB}" type="pres">
      <dgm:prSet presAssocID="{15ADBF24-0439-48AB-86A1-081967A075F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25CDAA-8A96-4D3B-BF63-A35E05EC20B5}" type="pres">
      <dgm:prSet presAssocID="{448B0D20-C8F4-45CF-83DC-0BA03CFD70C6}" presName="spacer" presStyleCnt="0"/>
      <dgm:spPr/>
    </dgm:pt>
    <dgm:pt modelId="{1013D85E-6E34-4BB2-B555-A7B55F59CA9E}" type="pres">
      <dgm:prSet presAssocID="{6350748F-880E-4841-9565-74F50EBBC9E7}" presName="comp" presStyleCnt="0"/>
      <dgm:spPr/>
    </dgm:pt>
    <dgm:pt modelId="{DAB27850-DF61-4C93-9829-4CB0AFAD2E42}" type="pres">
      <dgm:prSet presAssocID="{6350748F-880E-4841-9565-74F50EBBC9E7}" presName="box" presStyleLbl="node1" presStyleIdx="1" presStyleCnt="2"/>
      <dgm:spPr/>
      <dgm:t>
        <a:bodyPr/>
        <a:lstStyle/>
        <a:p>
          <a:endParaRPr lang="th-TH"/>
        </a:p>
      </dgm:t>
    </dgm:pt>
    <dgm:pt modelId="{F7F95D70-3C4E-48ED-A043-7321AF3FB105}" type="pres">
      <dgm:prSet presAssocID="{6350748F-880E-4841-9565-74F50EBBC9E7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FFD0F8A-5FA2-41AA-9E6A-2E95FD9471BC}" type="pres">
      <dgm:prSet presAssocID="{6350748F-880E-4841-9565-74F50EBBC9E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FF2F8BD-91D8-49F2-966F-2C1A62F02D8C}" type="presOf" srcId="{6350748F-880E-4841-9565-74F50EBBC9E7}" destId="{DAB27850-DF61-4C93-9829-4CB0AFAD2E42}" srcOrd="0" destOrd="0" presId="urn:microsoft.com/office/officeart/2005/8/layout/vList4"/>
    <dgm:cxn modelId="{A7947B4D-EEFD-4D04-83C8-7EF6BC0B8FFA}" srcId="{95C5E791-241A-4859-894F-FEB9CC4757AC}" destId="{6350748F-880E-4841-9565-74F50EBBC9E7}" srcOrd="1" destOrd="0" parTransId="{D57953A2-6679-4498-A977-FABC157B7EF8}" sibTransId="{1DC9E93C-3596-4EC7-B7E2-B928BA0CD708}"/>
    <dgm:cxn modelId="{EF007EB7-B3EF-488A-AA35-F18AF882E459}" type="presOf" srcId="{15ADBF24-0439-48AB-86A1-081967A075FE}" destId="{E87EAA90-033E-4111-8D9E-BD3AFFB9FEE0}" srcOrd="0" destOrd="0" presId="urn:microsoft.com/office/officeart/2005/8/layout/vList4"/>
    <dgm:cxn modelId="{A5C2112C-8B29-4D62-BD20-6F60B3AD9306}" type="presOf" srcId="{6350748F-880E-4841-9565-74F50EBBC9E7}" destId="{4FFD0F8A-5FA2-41AA-9E6A-2E95FD9471BC}" srcOrd="1" destOrd="0" presId="urn:microsoft.com/office/officeart/2005/8/layout/vList4"/>
    <dgm:cxn modelId="{6706900D-341A-436B-BE5A-20EC0F6E49FA}" type="presOf" srcId="{95C5E791-241A-4859-894F-FEB9CC4757AC}" destId="{631B30E7-A1CB-47FB-8950-62C562511D49}" srcOrd="0" destOrd="0" presId="urn:microsoft.com/office/officeart/2005/8/layout/vList4"/>
    <dgm:cxn modelId="{0063BCCA-F61E-4B08-8D7D-8CEC90A90B41}" type="presOf" srcId="{15ADBF24-0439-48AB-86A1-081967A075FE}" destId="{6F3F75BE-C7C4-4CB2-BAD4-F2406CDACDFB}" srcOrd="1" destOrd="0" presId="urn:microsoft.com/office/officeart/2005/8/layout/vList4"/>
    <dgm:cxn modelId="{D7A772B8-F09B-4FEB-9079-851F0392015D}" srcId="{95C5E791-241A-4859-894F-FEB9CC4757AC}" destId="{15ADBF24-0439-48AB-86A1-081967A075FE}" srcOrd="0" destOrd="0" parTransId="{BCCA622B-2623-4C2F-B41A-3ABECF8DEAD0}" sibTransId="{448B0D20-C8F4-45CF-83DC-0BA03CFD70C6}"/>
    <dgm:cxn modelId="{6098C47D-A1F7-4348-BE1E-EA9EF79DD4AD}" type="presParOf" srcId="{631B30E7-A1CB-47FB-8950-62C562511D49}" destId="{B1EAB9D0-230B-4F75-9985-3992D3DB547C}" srcOrd="0" destOrd="0" presId="urn:microsoft.com/office/officeart/2005/8/layout/vList4"/>
    <dgm:cxn modelId="{7D6D6613-C9C8-4124-A8E3-F3ADD677AD16}" type="presParOf" srcId="{B1EAB9D0-230B-4F75-9985-3992D3DB547C}" destId="{E87EAA90-033E-4111-8D9E-BD3AFFB9FEE0}" srcOrd="0" destOrd="0" presId="urn:microsoft.com/office/officeart/2005/8/layout/vList4"/>
    <dgm:cxn modelId="{8FE13574-2E4D-474D-ABB4-442B321D3E33}" type="presParOf" srcId="{B1EAB9D0-230B-4F75-9985-3992D3DB547C}" destId="{306EA74D-0B6E-4B87-AEAA-FEF546D5B168}" srcOrd="1" destOrd="0" presId="urn:microsoft.com/office/officeart/2005/8/layout/vList4"/>
    <dgm:cxn modelId="{52002113-101A-496A-BCDA-2C8C7194873F}" type="presParOf" srcId="{B1EAB9D0-230B-4F75-9985-3992D3DB547C}" destId="{6F3F75BE-C7C4-4CB2-BAD4-F2406CDACDFB}" srcOrd="2" destOrd="0" presId="urn:microsoft.com/office/officeart/2005/8/layout/vList4"/>
    <dgm:cxn modelId="{105A4093-21EA-4A32-9153-CA33C5A66EF9}" type="presParOf" srcId="{631B30E7-A1CB-47FB-8950-62C562511D49}" destId="{5225CDAA-8A96-4D3B-BF63-A35E05EC20B5}" srcOrd="1" destOrd="0" presId="urn:microsoft.com/office/officeart/2005/8/layout/vList4"/>
    <dgm:cxn modelId="{9E58BCD7-B7A3-459D-A0CC-7A7697FF365F}" type="presParOf" srcId="{631B30E7-A1CB-47FB-8950-62C562511D49}" destId="{1013D85E-6E34-4BB2-B555-A7B55F59CA9E}" srcOrd="2" destOrd="0" presId="urn:microsoft.com/office/officeart/2005/8/layout/vList4"/>
    <dgm:cxn modelId="{E3D3C2A2-AA0D-446C-AEA2-C5DAFD996A4C}" type="presParOf" srcId="{1013D85E-6E34-4BB2-B555-A7B55F59CA9E}" destId="{DAB27850-DF61-4C93-9829-4CB0AFAD2E42}" srcOrd="0" destOrd="0" presId="urn:microsoft.com/office/officeart/2005/8/layout/vList4"/>
    <dgm:cxn modelId="{C8FF8141-F0BC-480A-983A-2359D4131501}" type="presParOf" srcId="{1013D85E-6E34-4BB2-B555-A7B55F59CA9E}" destId="{F7F95D70-3C4E-48ED-A043-7321AF3FB105}" srcOrd="1" destOrd="0" presId="urn:microsoft.com/office/officeart/2005/8/layout/vList4"/>
    <dgm:cxn modelId="{A9DCB0E7-92DE-4625-884A-44773648F94A}" type="presParOf" srcId="{1013D85E-6E34-4BB2-B555-A7B55F59CA9E}" destId="{4FFD0F8A-5FA2-41AA-9E6A-2E95FD9471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75DEF-E438-4704-9958-9450FCFE66F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C0B0BB7-BED9-4EC1-9B34-92CC1831318D}">
      <dgm:prSet phldrT="[ข้อความ]"/>
      <dgm:spPr/>
      <dgm:t>
        <a:bodyPr/>
        <a:lstStyle/>
        <a:p>
          <a:r>
            <a:rPr lang="en-US" dirty="0" smtClean="0"/>
            <a:t>1.</a:t>
          </a:r>
          <a:r>
            <a:rPr lang="th-TH" dirty="0" smtClean="0"/>
            <a:t> มาตรการรักษาความปลอดภัยทางกายภาพ (</a:t>
          </a:r>
          <a:r>
            <a:rPr lang="en-US" dirty="0" smtClean="0"/>
            <a:t>physical security) </a:t>
          </a:r>
          <a:endParaRPr lang="th-TH" dirty="0"/>
        </a:p>
      </dgm:t>
    </dgm:pt>
    <dgm:pt modelId="{E2E23167-3CFB-48A3-AAA2-F87FB95513D8}" type="parTrans" cxnId="{2E873E7D-CF3B-4C37-99B0-5B106EBA1531}">
      <dgm:prSet/>
      <dgm:spPr/>
      <dgm:t>
        <a:bodyPr/>
        <a:lstStyle/>
        <a:p>
          <a:endParaRPr lang="th-TH"/>
        </a:p>
      </dgm:t>
    </dgm:pt>
    <dgm:pt modelId="{F4093363-DAFA-482A-BB4E-D7D67015C075}" type="sibTrans" cxnId="{2E873E7D-CF3B-4C37-99B0-5B106EBA1531}">
      <dgm:prSet/>
      <dgm:spPr/>
      <dgm:t>
        <a:bodyPr/>
        <a:lstStyle/>
        <a:p>
          <a:endParaRPr lang="th-TH"/>
        </a:p>
      </dgm:t>
    </dgm:pt>
    <dgm:pt modelId="{19CA1715-C3AB-4E12-8409-E374CBB107AE}">
      <dgm:prSet phldrT="[ข้อความ]"/>
      <dgm:spPr/>
      <dgm:t>
        <a:bodyPr/>
        <a:lstStyle/>
        <a:p>
          <a:r>
            <a:rPr lang="en-US" dirty="0" smtClean="0"/>
            <a:t>2.</a:t>
          </a:r>
          <a:r>
            <a:rPr lang="th-TH" dirty="0" smtClean="0"/>
            <a:t> มาตรการรักษาความปลอดภัยทางระบบคอมพิวเตอร์ (</a:t>
          </a:r>
          <a:r>
            <a:rPr lang="en-US" dirty="0" smtClean="0"/>
            <a:t>computing security)</a:t>
          </a:r>
          <a:endParaRPr lang="th-TH" dirty="0"/>
        </a:p>
      </dgm:t>
    </dgm:pt>
    <dgm:pt modelId="{8C3CBC8A-A748-4046-8AC9-F8AA5A1524C3}" type="parTrans" cxnId="{714BB052-2FFE-498E-91CC-65C91C94DB9D}">
      <dgm:prSet/>
      <dgm:spPr/>
      <dgm:t>
        <a:bodyPr/>
        <a:lstStyle/>
        <a:p>
          <a:endParaRPr lang="th-TH"/>
        </a:p>
      </dgm:t>
    </dgm:pt>
    <dgm:pt modelId="{0F0D2886-7E1C-44A9-9426-A499B8A8C363}" type="sibTrans" cxnId="{714BB052-2FFE-498E-91CC-65C91C94DB9D}">
      <dgm:prSet/>
      <dgm:spPr/>
      <dgm:t>
        <a:bodyPr/>
        <a:lstStyle/>
        <a:p>
          <a:endParaRPr lang="th-TH"/>
        </a:p>
      </dgm:t>
    </dgm:pt>
    <dgm:pt modelId="{73D94AEE-0352-48E0-8B04-B21E67FAD24E}">
      <dgm:prSet phldrT="[ข้อความ]"/>
      <dgm:spPr/>
      <dgm:t>
        <a:bodyPr/>
        <a:lstStyle/>
        <a:p>
          <a:r>
            <a:rPr lang="en-US" dirty="0" smtClean="0"/>
            <a:t>3. </a:t>
          </a:r>
          <a:r>
            <a:rPr lang="th-TH" dirty="0" smtClean="0"/>
            <a:t>มาตรการรักษาความปลอดภัยทางระเบียบกฎเกณฑ์ (</a:t>
          </a:r>
          <a:r>
            <a:rPr lang="en-US" dirty="0" smtClean="0"/>
            <a:t>rule and regulations)</a:t>
          </a:r>
          <a:endParaRPr lang="th-TH" dirty="0"/>
        </a:p>
      </dgm:t>
    </dgm:pt>
    <dgm:pt modelId="{29F86D1D-B2CE-47F0-ACA9-6B8AB92D5130}" type="parTrans" cxnId="{A14BFC3B-4B75-4D60-BC40-333BABB47C59}">
      <dgm:prSet/>
      <dgm:spPr/>
      <dgm:t>
        <a:bodyPr/>
        <a:lstStyle/>
        <a:p>
          <a:endParaRPr lang="th-TH"/>
        </a:p>
      </dgm:t>
    </dgm:pt>
    <dgm:pt modelId="{03C349BF-F6DA-46B8-9AAB-3BC785F97EAD}" type="sibTrans" cxnId="{A14BFC3B-4B75-4D60-BC40-333BABB47C59}">
      <dgm:prSet/>
      <dgm:spPr/>
      <dgm:t>
        <a:bodyPr/>
        <a:lstStyle/>
        <a:p>
          <a:endParaRPr lang="th-TH"/>
        </a:p>
      </dgm:t>
    </dgm:pt>
    <dgm:pt modelId="{652ADF7C-F83E-4669-9F96-6F73D8E677AD}" type="pres">
      <dgm:prSet presAssocID="{44C75DEF-E438-4704-9958-9450FCFE66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DDC628F-3ABD-488C-BC10-A8BBCEAFF3F3}" type="pres">
      <dgm:prSet presAssocID="{9C0B0BB7-BED9-4EC1-9B34-92CC1831318D}" presName="parentLin" presStyleCnt="0"/>
      <dgm:spPr/>
      <dgm:t>
        <a:bodyPr/>
        <a:lstStyle/>
        <a:p>
          <a:endParaRPr lang="th-TH"/>
        </a:p>
      </dgm:t>
    </dgm:pt>
    <dgm:pt modelId="{82477F2E-B740-423A-B82A-473C311A8BA8}" type="pres">
      <dgm:prSet presAssocID="{9C0B0BB7-BED9-4EC1-9B34-92CC1831318D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04E5556-9D39-4A2C-A95B-58C2C2FFE405}" type="pres">
      <dgm:prSet presAssocID="{9C0B0BB7-BED9-4EC1-9B34-92CC183131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9B2BEF-9879-4757-B888-00077FAB5785}" type="pres">
      <dgm:prSet presAssocID="{9C0B0BB7-BED9-4EC1-9B34-92CC1831318D}" presName="negativeSpace" presStyleCnt="0"/>
      <dgm:spPr/>
      <dgm:t>
        <a:bodyPr/>
        <a:lstStyle/>
        <a:p>
          <a:endParaRPr lang="th-TH"/>
        </a:p>
      </dgm:t>
    </dgm:pt>
    <dgm:pt modelId="{01299D2F-C579-4091-883C-356962F3B796}" type="pres">
      <dgm:prSet presAssocID="{9C0B0BB7-BED9-4EC1-9B34-92CC1831318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46C1B0-641D-47C9-9248-7D37AE9BB83A}" type="pres">
      <dgm:prSet presAssocID="{F4093363-DAFA-482A-BB4E-D7D67015C075}" presName="spaceBetweenRectangles" presStyleCnt="0"/>
      <dgm:spPr/>
      <dgm:t>
        <a:bodyPr/>
        <a:lstStyle/>
        <a:p>
          <a:endParaRPr lang="th-TH"/>
        </a:p>
      </dgm:t>
    </dgm:pt>
    <dgm:pt modelId="{7914DB5B-2DD5-4AC5-8170-4477C1925EBD}" type="pres">
      <dgm:prSet presAssocID="{19CA1715-C3AB-4E12-8409-E374CBB107AE}" presName="parentLin" presStyleCnt="0"/>
      <dgm:spPr/>
      <dgm:t>
        <a:bodyPr/>
        <a:lstStyle/>
        <a:p>
          <a:endParaRPr lang="th-TH"/>
        </a:p>
      </dgm:t>
    </dgm:pt>
    <dgm:pt modelId="{369BB9E8-0E7B-4139-8D14-A9395A388D51}" type="pres">
      <dgm:prSet presAssocID="{19CA1715-C3AB-4E12-8409-E374CBB107AE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156E24EE-1C4C-4BEE-8845-8DBD8B8EAF1D}" type="pres">
      <dgm:prSet presAssocID="{19CA1715-C3AB-4E12-8409-E374CBB107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91D1E-B706-4A70-8674-981CC9AA1E8E}" type="pres">
      <dgm:prSet presAssocID="{19CA1715-C3AB-4E12-8409-E374CBB107AE}" presName="negativeSpace" presStyleCnt="0"/>
      <dgm:spPr/>
      <dgm:t>
        <a:bodyPr/>
        <a:lstStyle/>
        <a:p>
          <a:endParaRPr lang="th-TH"/>
        </a:p>
      </dgm:t>
    </dgm:pt>
    <dgm:pt modelId="{6FE9E512-5137-4CEB-9EF8-25892A00718F}" type="pres">
      <dgm:prSet presAssocID="{19CA1715-C3AB-4E12-8409-E374CBB107A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6465D6-BE7E-4CEE-9073-D76084452620}" type="pres">
      <dgm:prSet presAssocID="{0F0D2886-7E1C-44A9-9426-A499B8A8C363}" presName="spaceBetweenRectangles" presStyleCnt="0"/>
      <dgm:spPr/>
      <dgm:t>
        <a:bodyPr/>
        <a:lstStyle/>
        <a:p>
          <a:endParaRPr lang="th-TH"/>
        </a:p>
      </dgm:t>
    </dgm:pt>
    <dgm:pt modelId="{E77CFBB7-1E4F-4F47-A780-20AF45D5ACD7}" type="pres">
      <dgm:prSet presAssocID="{73D94AEE-0352-48E0-8B04-B21E67FAD24E}" presName="parentLin" presStyleCnt="0"/>
      <dgm:spPr/>
      <dgm:t>
        <a:bodyPr/>
        <a:lstStyle/>
        <a:p>
          <a:endParaRPr lang="th-TH"/>
        </a:p>
      </dgm:t>
    </dgm:pt>
    <dgm:pt modelId="{EE1C11E9-7A72-480E-BAAD-5C0C308A8963}" type="pres">
      <dgm:prSet presAssocID="{73D94AEE-0352-48E0-8B04-B21E67FAD24E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5F490CDD-9EF2-4EA9-A74E-1026829E51F1}" type="pres">
      <dgm:prSet presAssocID="{73D94AEE-0352-48E0-8B04-B21E67FAD2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0C3774-E240-4ED9-AC19-07F02CAA2024}" type="pres">
      <dgm:prSet presAssocID="{73D94AEE-0352-48E0-8B04-B21E67FAD24E}" presName="negativeSpace" presStyleCnt="0"/>
      <dgm:spPr/>
      <dgm:t>
        <a:bodyPr/>
        <a:lstStyle/>
        <a:p>
          <a:endParaRPr lang="th-TH"/>
        </a:p>
      </dgm:t>
    </dgm:pt>
    <dgm:pt modelId="{A23003AF-2818-45E5-AAA6-91DD32F470EA}" type="pres">
      <dgm:prSet presAssocID="{73D94AEE-0352-48E0-8B04-B21E67FAD2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E873E7D-CF3B-4C37-99B0-5B106EBA1531}" srcId="{44C75DEF-E438-4704-9958-9450FCFE66F2}" destId="{9C0B0BB7-BED9-4EC1-9B34-92CC1831318D}" srcOrd="0" destOrd="0" parTransId="{E2E23167-3CFB-48A3-AAA2-F87FB95513D8}" sibTransId="{F4093363-DAFA-482A-BB4E-D7D67015C075}"/>
    <dgm:cxn modelId="{86B99F38-DA8E-4143-AFD8-89FAD4F59ECF}" type="presOf" srcId="{9C0B0BB7-BED9-4EC1-9B34-92CC1831318D}" destId="{704E5556-9D39-4A2C-A95B-58C2C2FFE405}" srcOrd="1" destOrd="0" presId="urn:microsoft.com/office/officeart/2005/8/layout/list1"/>
    <dgm:cxn modelId="{411262B3-287C-48E4-B808-1BE93F18757D}" type="presOf" srcId="{73D94AEE-0352-48E0-8B04-B21E67FAD24E}" destId="{EE1C11E9-7A72-480E-BAAD-5C0C308A8963}" srcOrd="0" destOrd="0" presId="urn:microsoft.com/office/officeart/2005/8/layout/list1"/>
    <dgm:cxn modelId="{8F1C17EE-4037-4F0A-8BCF-98DF32D6D679}" type="presOf" srcId="{9C0B0BB7-BED9-4EC1-9B34-92CC1831318D}" destId="{82477F2E-B740-423A-B82A-473C311A8BA8}" srcOrd="0" destOrd="0" presId="urn:microsoft.com/office/officeart/2005/8/layout/list1"/>
    <dgm:cxn modelId="{C5FE189B-E178-4662-A269-19D072E46121}" type="presOf" srcId="{19CA1715-C3AB-4E12-8409-E374CBB107AE}" destId="{156E24EE-1C4C-4BEE-8845-8DBD8B8EAF1D}" srcOrd="1" destOrd="0" presId="urn:microsoft.com/office/officeart/2005/8/layout/list1"/>
    <dgm:cxn modelId="{E69B91F1-FCAF-4B94-B380-0E31848CF6CB}" type="presOf" srcId="{73D94AEE-0352-48E0-8B04-B21E67FAD24E}" destId="{5F490CDD-9EF2-4EA9-A74E-1026829E51F1}" srcOrd="1" destOrd="0" presId="urn:microsoft.com/office/officeart/2005/8/layout/list1"/>
    <dgm:cxn modelId="{2439FB48-20D7-4BE4-A253-12FD6870AC6C}" type="presOf" srcId="{44C75DEF-E438-4704-9958-9450FCFE66F2}" destId="{652ADF7C-F83E-4669-9F96-6F73D8E677AD}" srcOrd="0" destOrd="0" presId="urn:microsoft.com/office/officeart/2005/8/layout/list1"/>
    <dgm:cxn modelId="{714BB052-2FFE-498E-91CC-65C91C94DB9D}" srcId="{44C75DEF-E438-4704-9958-9450FCFE66F2}" destId="{19CA1715-C3AB-4E12-8409-E374CBB107AE}" srcOrd="1" destOrd="0" parTransId="{8C3CBC8A-A748-4046-8AC9-F8AA5A1524C3}" sibTransId="{0F0D2886-7E1C-44A9-9426-A499B8A8C363}"/>
    <dgm:cxn modelId="{A14BFC3B-4B75-4D60-BC40-333BABB47C59}" srcId="{44C75DEF-E438-4704-9958-9450FCFE66F2}" destId="{73D94AEE-0352-48E0-8B04-B21E67FAD24E}" srcOrd="2" destOrd="0" parTransId="{29F86D1D-B2CE-47F0-ACA9-6B8AB92D5130}" sibTransId="{03C349BF-F6DA-46B8-9AAB-3BC785F97EAD}"/>
    <dgm:cxn modelId="{0CA08BA2-65F9-4892-B499-B50E9E2B4D0B}" type="presOf" srcId="{19CA1715-C3AB-4E12-8409-E374CBB107AE}" destId="{369BB9E8-0E7B-4139-8D14-A9395A388D51}" srcOrd="0" destOrd="0" presId="urn:microsoft.com/office/officeart/2005/8/layout/list1"/>
    <dgm:cxn modelId="{D95DCA06-E58A-4A36-B9AD-D11998894593}" type="presParOf" srcId="{652ADF7C-F83E-4669-9F96-6F73D8E677AD}" destId="{8DDC628F-3ABD-488C-BC10-A8BBCEAFF3F3}" srcOrd="0" destOrd="0" presId="urn:microsoft.com/office/officeart/2005/8/layout/list1"/>
    <dgm:cxn modelId="{5FC45089-11D1-4464-B843-52A80A6DBDDB}" type="presParOf" srcId="{8DDC628F-3ABD-488C-BC10-A8BBCEAFF3F3}" destId="{82477F2E-B740-423A-B82A-473C311A8BA8}" srcOrd="0" destOrd="0" presId="urn:microsoft.com/office/officeart/2005/8/layout/list1"/>
    <dgm:cxn modelId="{CA44C808-56EF-4CD7-BE43-D7AB3122D0DD}" type="presParOf" srcId="{8DDC628F-3ABD-488C-BC10-A8BBCEAFF3F3}" destId="{704E5556-9D39-4A2C-A95B-58C2C2FFE405}" srcOrd="1" destOrd="0" presId="urn:microsoft.com/office/officeart/2005/8/layout/list1"/>
    <dgm:cxn modelId="{75CD0588-8856-41E9-B4C0-02F3455328D4}" type="presParOf" srcId="{652ADF7C-F83E-4669-9F96-6F73D8E677AD}" destId="{5F9B2BEF-9879-4757-B888-00077FAB5785}" srcOrd="1" destOrd="0" presId="urn:microsoft.com/office/officeart/2005/8/layout/list1"/>
    <dgm:cxn modelId="{80A55D83-24FA-44D5-9CEE-31ABD64066A6}" type="presParOf" srcId="{652ADF7C-F83E-4669-9F96-6F73D8E677AD}" destId="{01299D2F-C579-4091-883C-356962F3B796}" srcOrd="2" destOrd="0" presId="urn:microsoft.com/office/officeart/2005/8/layout/list1"/>
    <dgm:cxn modelId="{05A4C2BE-3FF5-4FC4-8CB4-05DD908964A1}" type="presParOf" srcId="{652ADF7C-F83E-4669-9F96-6F73D8E677AD}" destId="{7446C1B0-641D-47C9-9248-7D37AE9BB83A}" srcOrd="3" destOrd="0" presId="urn:microsoft.com/office/officeart/2005/8/layout/list1"/>
    <dgm:cxn modelId="{01441363-07EF-410D-BF72-31CDE384342B}" type="presParOf" srcId="{652ADF7C-F83E-4669-9F96-6F73D8E677AD}" destId="{7914DB5B-2DD5-4AC5-8170-4477C1925EBD}" srcOrd="4" destOrd="0" presId="urn:microsoft.com/office/officeart/2005/8/layout/list1"/>
    <dgm:cxn modelId="{7B0FE39B-B18A-4375-83F2-E90BF4198E4D}" type="presParOf" srcId="{7914DB5B-2DD5-4AC5-8170-4477C1925EBD}" destId="{369BB9E8-0E7B-4139-8D14-A9395A388D51}" srcOrd="0" destOrd="0" presId="urn:microsoft.com/office/officeart/2005/8/layout/list1"/>
    <dgm:cxn modelId="{C88958F0-4AEF-4234-BD9E-7691B42E79C9}" type="presParOf" srcId="{7914DB5B-2DD5-4AC5-8170-4477C1925EBD}" destId="{156E24EE-1C4C-4BEE-8845-8DBD8B8EAF1D}" srcOrd="1" destOrd="0" presId="urn:microsoft.com/office/officeart/2005/8/layout/list1"/>
    <dgm:cxn modelId="{19278A63-6481-48EC-8B1E-E3C3477C0708}" type="presParOf" srcId="{652ADF7C-F83E-4669-9F96-6F73D8E677AD}" destId="{D4391D1E-B706-4A70-8674-981CC9AA1E8E}" srcOrd="5" destOrd="0" presId="urn:microsoft.com/office/officeart/2005/8/layout/list1"/>
    <dgm:cxn modelId="{B162B0E7-633F-485C-B409-14BC977DF757}" type="presParOf" srcId="{652ADF7C-F83E-4669-9F96-6F73D8E677AD}" destId="{6FE9E512-5137-4CEB-9EF8-25892A00718F}" srcOrd="6" destOrd="0" presId="urn:microsoft.com/office/officeart/2005/8/layout/list1"/>
    <dgm:cxn modelId="{839A8DEA-944E-4060-8688-67C2FE9F9ED3}" type="presParOf" srcId="{652ADF7C-F83E-4669-9F96-6F73D8E677AD}" destId="{176465D6-BE7E-4CEE-9073-D76084452620}" srcOrd="7" destOrd="0" presId="urn:microsoft.com/office/officeart/2005/8/layout/list1"/>
    <dgm:cxn modelId="{4C88AF51-AB7A-4912-B5AC-1AC4341B1D8F}" type="presParOf" srcId="{652ADF7C-F83E-4669-9F96-6F73D8E677AD}" destId="{E77CFBB7-1E4F-4F47-A780-20AF45D5ACD7}" srcOrd="8" destOrd="0" presId="urn:microsoft.com/office/officeart/2005/8/layout/list1"/>
    <dgm:cxn modelId="{9D1BE9F6-0F58-49B1-ACEF-67769DF7040A}" type="presParOf" srcId="{E77CFBB7-1E4F-4F47-A780-20AF45D5ACD7}" destId="{EE1C11E9-7A72-480E-BAAD-5C0C308A8963}" srcOrd="0" destOrd="0" presId="urn:microsoft.com/office/officeart/2005/8/layout/list1"/>
    <dgm:cxn modelId="{9AC63261-238B-4086-9327-CBDDB256B806}" type="presParOf" srcId="{E77CFBB7-1E4F-4F47-A780-20AF45D5ACD7}" destId="{5F490CDD-9EF2-4EA9-A74E-1026829E51F1}" srcOrd="1" destOrd="0" presId="urn:microsoft.com/office/officeart/2005/8/layout/list1"/>
    <dgm:cxn modelId="{E8677152-8D29-474E-BBD4-F44D402EBBD5}" type="presParOf" srcId="{652ADF7C-F83E-4669-9F96-6F73D8E677AD}" destId="{7E0C3774-E240-4ED9-AC19-07F02CAA2024}" srcOrd="9" destOrd="0" presId="urn:microsoft.com/office/officeart/2005/8/layout/list1"/>
    <dgm:cxn modelId="{563462AD-47DE-419C-80D4-30DE85BE02CB}" type="presParOf" srcId="{652ADF7C-F83E-4669-9F96-6F73D8E677AD}" destId="{A23003AF-2818-45E5-AAA6-91DD32F470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75532-FC0C-4288-8424-D022BAA940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541D51E-A3E3-4F43-951A-E2A0236FE7F6}">
      <dgm:prSet phldrT="[ข้อความ]"/>
      <dgm:spPr/>
      <dgm:t>
        <a:bodyPr/>
        <a:lstStyle/>
        <a:p>
          <a:r>
            <a:rPr lang="th-TH" b="1" dirty="0" smtClean="0"/>
            <a:t>1. ความตระหนักในวิชาชีพครู</a:t>
          </a:r>
          <a:endParaRPr lang="th-TH" dirty="0"/>
        </a:p>
      </dgm:t>
    </dgm:pt>
    <dgm:pt modelId="{7052EE93-EAF1-452A-AB6D-FAD721224FED}" type="parTrans" cxnId="{2F4E675E-D8E2-4721-95AD-406A2298F59D}">
      <dgm:prSet/>
      <dgm:spPr/>
      <dgm:t>
        <a:bodyPr/>
        <a:lstStyle/>
        <a:p>
          <a:endParaRPr lang="th-TH"/>
        </a:p>
      </dgm:t>
    </dgm:pt>
    <dgm:pt modelId="{EF100DDF-6873-4D6D-994C-3FFE94698338}" type="sibTrans" cxnId="{2F4E675E-D8E2-4721-95AD-406A2298F59D}">
      <dgm:prSet/>
      <dgm:spPr/>
      <dgm:t>
        <a:bodyPr/>
        <a:lstStyle/>
        <a:p>
          <a:endParaRPr lang="th-TH"/>
        </a:p>
      </dgm:t>
    </dgm:pt>
    <dgm:pt modelId="{7998007E-05AE-40AF-B6B4-9E7D641698A9}">
      <dgm:prSet phldrT="[ข้อความ]"/>
      <dgm:spPr/>
      <dgm:t>
        <a:bodyPr/>
        <a:lstStyle/>
        <a:p>
          <a:r>
            <a:rPr lang="th-TH" b="1" dirty="0" smtClean="0"/>
            <a:t>2. ความตระหนักในวิชาชีพนักวิจัย</a:t>
          </a:r>
          <a:endParaRPr lang="th-TH" dirty="0"/>
        </a:p>
      </dgm:t>
    </dgm:pt>
    <dgm:pt modelId="{EB278987-38BA-46FB-A587-55C7BE065344}" type="parTrans" cxnId="{F1FFCF01-2B4E-47D3-ACFB-F0CAA623B76C}">
      <dgm:prSet/>
      <dgm:spPr/>
      <dgm:t>
        <a:bodyPr/>
        <a:lstStyle/>
        <a:p>
          <a:endParaRPr lang="th-TH"/>
        </a:p>
      </dgm:t>
    </dgm:pt>
    <dgm:pt modelId="{49899F84-9833-46C2-99AA-EFD7F487AF6B}" type="sibTrans" cxnId="{F1FFCF01-2B4E-47D3-ACFB-F0CAA623B76C}">
      <dgm:prSet/>
      <dgm:spPr/>
      <dgm:t>
        <a:bodyPr/>
        <a:lstStyle/>
        <a:p>
          <a:endParaRPr lang="th-TH"/>
        </a:p>
      </dgm:t>
    </dgm:pt>
    <dgm:pt modelId="{467F7847-8CFE-45C7-973C-25D5B903B33E}">
      <dgm:prSet phldrT="[ข้อความ]"/>
      <dgm:spPr/>
      <dgm:t>
        <a:bodyPr/>
        <a:lstStyle/>
        <a:p>
          <a:r>
            <a:rPr lang="th-TH" b="1" dirty="0" smtClean="0"/>
            <a:t>3. ความตระหนักในวิชาชีพทหาร</a:t>
          </a:r>
          <a:endParaRPr lang="th-TH" dirty="0"/>
        </a:p>
      </dgm:t>
    </dgm:pt>
    <dgm:pt modelId="{59747E00-A63A-4B97-918F-D68E38A606EB}" type="parTrans" cxnId="{22EEA841-7FB2-4101-A410-2F296BF76DB5}">
      <dgm:prSet/>
      <dgm:spPr/>
      <dgm:t>
        <a:bodyPr/>
        <a:lstStyle/>
        <a:p>
          <a:endParaRPr lang="th-TH"/>
        </a:p>
      </dgm:t>
    </dgm:pt>
    <dgm:pt modelId="{919E7A82-C1D9-4026-BCE8-05D42F30ED66}" type="sibTrans" cxnId="{22EEA841-7FB2-4101-A410-2F296BF76DB5}">
      <dgm:prSet/>
      <dgm:spPr/>
      <dgm:t>
        <a:bodyPr/>
        <a:lstStyle/>
        <a:p>
          <a:endParaRPr lang="th-TH"/>
        </a:p>
      </dgm:t>
    </dgm:pt>
    <dgm:pt modelId="{4AEACB3B-24C1-487E-93AE-3D1E15228019}">
      <dgm:prSet phldrT="[ข้อความ]"/>
      <dgm:spPr/>
      <dgm:t>
        <a:bodyPr/>
        <a:lstStyle/>
        <a:p>
          <a:r>
            <a:rPr lang="th-TH" b="1" dirty="0" smtClean="0"/>
            <a:t>4. ความตระหนักในวิชาชีพตำรวจ</a:t>
          </a:r>
          <a:endParaRPr lang="th-TH" dirty="0"/>
        </a:p>
      </dgm:t>
    </dgm:pt>
    <dgm:pt modelId="{CB3249E2-A423-4795-86E3-05A4485DC9BD}" type="parTrans" cxnId="{603B227F-4B1A-4BD7-8250-80DD586F7615}">
      <dgm:prSet/>
      <dgm:spPr/>
      <dgm:t>
        <a:bodyPr/>
        <a:lstStyle/>
        <a:p>
          <a:endParaRPr lang="th-TH"/>
        </a:p>
      </dgm:t>
    </dgm:pt>
    <dgm:pt modelId="{37B1AC08-8C70-414F-BA2E-8F20CA806AC5}" type="sibTrans" cxnId="{603B227F-4B1A-4BD7-8250-80DD586F7615}">
      <dgm:prSet/>
      <dgm:spPr/>
      <dgm:t>
        <a:bodyPr/>
        <a:lstStyle/>
        <a:p>
          <a:endParaRPr lang="th-TH"/>
        </a:p>
      </dgm:t>
    </dgm:pt>
    <dgm:pt modelId="{3366A803-D730-4BC2-882C-952753790994}" type="pres">
      <dgm:prSet presAssocID="{19475532-FC0C-4288-8424-D022BAA940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B3B4427-8821-4303-B564-92B77F13A175}" type="pres">
      <dgm:prSet presAssocID="{5541D51E-A3E3-4F43-951A-E2A0236FE7F6}" presName="parentLin" presStyleCnt="0"/>
      <dgm:spPr/>
    </dgm:pt>
    <dgm:pt modelId="{F1E793E9-B0CD-444C-97BD-E19EF56C048C}" type="pres">
      <dgm:prSet presAssocID="{5541D51E-A3E3-4F43-951A-E2A0236FE7F6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580AF253-708F-4D20-9700-5B2576F32E51}" type="pres">
      <dgm:prSet presAssocID="{5541D51E-A3E3-4F43-951A-E2A0236FE7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7F61D0-A049-445B-B816-99D3567ED94F}" type="pres">
      <dgm:prSet presAssocID="{5541D51E-A3E3-4F43-951A-E2A0236FE7F6}" presName="negativeSpace" presStyleCnt="0"/>
      <dgm:spPr/>
    </dgm:pt>
    <dgm:pt modelId="{D656EAAA-18D2-4D60-9F4E-0E835396A9AA}" type="pres">
      <dgm:prSet presAssocID="{5541D51E-A3E3-4F43-951A-E2A0236FE7F6}" presName="childText" presStyleLbl="conFgAcc1" presStyleIdx="0" presStyleCnt="4">
        <dgm:presLayoutVars>
          <dgm:bulletEnabled val="1"/>
        </dgm:presLayoutVars>
      </dgm:prSet>
      <dgm:spPr/>
    </dgm:pt>
    <dgm:pt modelId="{84887670-6CA6-4B88-9A61-92D6905FC0BD}" type="pres">
      <dgm:prSet presAssocID="{EF100DDF-6873-4D6D-994C-3FFE94698338}" presName="spaceBetweenRectangles" presStyleCnt="0"/>
      <dgm:spPr/>
    </dgm:pt>
    <dgm:pt modelId="{C45E6BCD-5C33-43B4-952C-CD56EE1CABF3}" type="pres">
      <dgm:prSet presAssocID="{7998007E-05AE-40AF-B6B4-9E7D641698A9}" presName="parentLin" presStyleCnt="0"/>
      <dgm:spPr/>
    </dgm:pt>
    <dgm:pt modelId="{B6FB327D-0A94-408A-B718-02BD1D9128A7}" type="pres">
      <dgm:prSet presAssocID="{7998007E-05AE-40AF-B6B4-9E7D641698A9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7A33B132-D7D0-46FE-93B6-B2023FF38A61}" type="pres">
      <dgm:prSet presAssocID="{7998007E-05AE-40AF-B6B4-9E7D641698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27635F-6B1E-455C-BF2E-E2AE3EF75711}" type="pres">
      <dgm:prSet presAssocID="{7998007E-05AE-40AF-B6B4-9E7D641698A9}" presName="negativeSpace" presStyleCnt="0"/>
      <dgm:spPr/>
    </dgm:pt>
    <dgm:pt modelId="{ADECC3EF-5F35-437B-8952-59A5BF3E1A47}" type="pres">
      <dgm:prSet presAssocID="{7998007E-05AE-40AF-B6B4-9E7D641698A9}" presName="childText" presStyleLbl="conFgAcc1" presStyleIdx="1" presStyleCnt="4">
        <dgm:presLayoutVars>
          <dgm:bulletEnabled val="1"/>
        </dgm:presLayoutVars>
      </dgm:prSet>
      <dgm:spPr/>
    </dgm:pt>
    <dgm:pt modelId="{AA74F03E-7ED6-4067-AD9F-2B46D7E1C4A7}" type="pres">
      <dgm:prSet presAssocID="{49899F84-9833-46C2-99AA-EFD7F487AF6B}" presName="spaceBetweenRectangles" presStyleCnt="0"/>
      <dgm:spPr/>
    </dgm:pt>
    <dgm:pt modelId="{B44F61F1-13B1-4CB9-8E5C-1C02B05F65F2}" type="pres">
      <dgm:prSet presAssocID="{467F7847-8CFE-45C7-973C-25D5B903B33E}" presName="parentLin" presStyleCnt="0"/>
      <dgm:spPr/>
    </dgm:pt>
    <dgm:pt modelId="{BAC5C823-C394-4954-9028-9269363C667D}" type="pres">
      <dgm:prSet presAssocID="{467F7847-8CFE-45C7-973C-25D5B903B33E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88C03914-7E15-4E4D-A8B8-372437684F2D}" type="pres">
      <dgm:prSet presAssocID="{467F7847-8CFE-45C7-973C-25D5B903B3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B833B6-9C1E-49E2-A3F8-AADE717587C3}" type="pres">
      <dgm:prSet presAssocID="{467F7847-8CFE-45C7-973C-25D5B903B33E}" presName="negativeSpace" presStyleCnt="0"/>
      <dgm:spPr/>
    </dgm:pt>
    <dgm:pt modelId="{1F7F501F-1C03-4823-8EC3-BCCCA0EFEC08}" type="pres">
      <dgm:prSet presAssocID="{467F7847-8CFE-45C7-973C-25D5B903B33E}" presName="childText" presStyleLbl="conFgAcc1" presStyleIdx="2" presStyleCnt="4">
        <dgm:presLayoutVars>
          <dgm:bulletEnabled val="1"/>
        </dgm:presLayoutVars>
      </dgm:prSet>
      <dgm:spPr/>
    </dgm:pt>
    <dgm:pt modelId="{C3A681DC-59D1-4394-814C-5A0F3BD72D76}" type="pres">
      <dgm:prSet presAssocID="{919E7A82-C1D9-4026-BCE8-05D42F30ED66}" presName="spaceBetweenRectangles" presStyleCnt="0"/>
      <dgm:spPr/>
    </dgm:pt>
    <dgm:pt modelId="{72596D3D-1A89-41C2-A85C-BAF1A054CEF9}" type="pres">
      <dgm:prSet presAssocID="{4AEACB3B-24C1-487E-93AE-3D1E15228019}" presName="parentLin" presStyleCnt="0"/>
      <dgm:spPr/>
    </dgm:pt>
    <dgm:pt modelId="{F8C1A0A4-1931-48CC-897E-24C1D89C1951}" type="pres">
      <dgm:prSet presAssocID="{4AEACB3B-24C1-487E-93AE-3D1E15228019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33999857-A3C0-446B-AF94-4D14230DA36E}" type="pres">
      <dgm:prSet presAssocID="{4AEACB3B-24C1-487E-93AE-3D1E152280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7A5BF3-1D50-49DE-9FF6-ECCC645B4BED}" type="pres">
      <dgm:prSet presAssocID="{4AEACB3B-24C1-487E-93AE-3D1E15228019}" presName="negativeSpace" presStyleCnt="0"/>
      <dgm:spPr/>
    </dgm:pt>
    <dgm:pt modelId="{C7389826-9D52-4CA0-A150-32BCB7DBEDF9}" type="pres">
      <dgm:prSet presAssocID="{4AEACB3B-24C1-487E-93AE-3D1E1522801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49BB4B-E326-4D6C-BD49-B7BEAAC91831}" type="presOf" srcId="{4AEACB3B-24C1-487E-93AE-3D1E15228019}" destId="{F8C1A0A4-1931-48CC-897E-24C1D89C1951}" srcOrd="0" destOrd="0" presId="urn:microsoft.com/office/officeart/2005/8/layout/list1"/>
    <dgm:cxn modelId="{603B227F-4B1A-4BD7-8250-80DD586F7615}" srcId="{19475532-FC0C-4288-8424-D022BAA940DD}" destId="{4AEACB3B-24C1-487E-93AE-3D1E15228019}" srcOrd="3" destOrd="0" parTransId="{CB3249E2-A423-4795-86E3-05A4485DC9BD}" sibTransId="{37B1AC08-8C70-414F-BA2E-8F20CA806AC5}"/>
    <dgm:cxn modelId="{7513E8A7-C7DE-45DD-A71D-E956AEEB8369}" type="presOf" srcId="{7998007E-05AE-40AF-B6B4-9E7D641698A9}" destId="{7A33B132-D7D0-46FE-93B6-B2023FF38A61}" srcOrd="1" destOrd="0" presId="urn:microsoft.com/office/officeart/2005/8/layout/list1"/>
    <dgm:cxn modelId="{F1FFCF01-2B4E-47D3-ACFB-F0CAA623B76C}" srcId="{19475532-FC0C-4288-8424-D022BAA940DD}" destId="{7998007E-05AE-40AF-B6B4-9E7D641698A9}" srcOrd="1" destOrd="0" parTransId="{EB278987-38BA-46FB-A587-55C7BE065344}" sibTransId="{49899F84-9833-46C2-99AA-EFD7F487AF6B}"/>
    <dgm:cxn modelId="{C7FD931C-A709-47D3-AB6F-05A7ACFD4A4D}" type="presOf" srcId="{4AEACB3B-24C1-487E-93AE-3D1E15228019}" destId="{33999857-A3C0-446B-AF94-4D14230DA36E}" srcOrd="1" destOrd="0" presId="urn:microsoft.com/office/officeart/2005/8/layout/list1"/>
    <dgm:cxn modelId="{FAC47962-AF0D-400D-A7CD-F068FA068F65}" type="presOf" srcId="{7998007E-05AE-40AF-B6B4-9E7D641698A9}" destId="{B6FB327D-0A94-408A-B718-02BD1D9128A7}" srcOrd="0" destOrd="0" presId="urn:microsoft.com/office/officeart/2005/8/layout/list1"/>
    <dgm:cxn modelId="{4B0D8C4A-BE36-43A3-BA9A-F8BD82C7A4EC}" type="presOf" srcId="{19475532-FC0C-4288-8424-D022BAA940DD}" destId="{3366A803-D730-4BC2-882C-952753790994}" srcOrd="0" destOrd="0" presId="urn:microsoft.com/office/officeart/2005/8/layout/list1"/>
    <dgm:cxn modelId="{22EEA841-7FB2-4101-A410-2F296BF76DB5}" srcId="{19475532-FC0C-4288-8424-D022BAA940DD}" destId="{467F7847-8CFE-45C7-973C-25D5B903B33E}" srcOrd="2" destOrd="0" parTransId="{59747E00-A63A-4B97-918F-D68E38A606EB}" sibTransId="{919E7A82-C1D9-4026-BCE8-05D42F30ED66}"/>
    <dgm:cxn modelId="{9C4ABBE7-33D5-436B-8835-4A58F62D1DA8}" type="presOf" srcId="{5541D51E-A3E3-4F43-951A-E2A0236FE7F6}" destId="{F1E793E9-B0CD-444C-97BD-E19EF56C048C}" srcOrd="0" destOrd="0" presId="urn:microsoft.com/office/officeart/2005/8/layout/list1"/>
    <dgm:cxn modelId="{D9B62E88-A436-46BF-AD75-BC7AF4D1B671}" type="presOf" srcId="{467F7847-8CFE-45C7-973C-25D5B903B33E}" destId="{BAC5C823-C394-4954-9028-9269363C667D}" srcOrd="0" destOrd="0" presId="urn:microsoft.com/office/officeart/2005/8/layout/list1"/>
    <dgm:cxn modelId="{38AD8A3D-3215-4362-AF47-A1E04B5D0C62}" type="presOf" srcId="{467F7847-8CFE-45C7-973C-25D5B903B33E}" destId="{88C03914-7E15-4E4D-A8B8-372437684F2D}" srcOrd="1" destOrd="0" presId="urn:microsoft.com/office/officeart/2005/8/layout/list1"/>
    <dgm:cxn modelId="{3AEEBDB1-88B4-4B5A-AF5B-5BD3ADEE7612}" type="presOf" srcId="{5541D51E-A3E3-4F43-951A-E2A0236FE7F6}" destId="{580AF253-708F-4D20-9700-5B2576F32E51}" srcOrd="1" destOrd="0" presId="urn:microsoft.com/office/officeart/2005/8/layout/list1"/>
    <dgm:cxn modelId="{2F4E675E-D8E2-4721-95AD-406A2298F59D}" srcId="{19475532-FC0C-4288-8424-D022BAA940DD}" destId="{5541D51E-A3E3-4F43-951A-E2A0236FE7F6}" srcOrd="0" destOrd="0" parTransId="{7052EE93-EAF1-452A-AB6D-FAD721224FED}" sibTransId="{EF100DDF-6873-4D6D-994C-3FFE94698338}"/>
    <dgm:cxn modelId="{B5E84E0A-25A8-40DB-98AA-765071E15F2E}" type="presParOf" srcId="{3366A803-D730-4BC2-882C-952753790994}" destId="{9B3B4427-8821-4303-B564-92B77F13A175}" srcOrd="0" destOrd="0" presId="urn:microsoft.com/office/officeart/2005/8/layout/list1"/>
    <dgm:cxn modelId="{83A175D4-4825-4F87-903D-090FD36B75A3}" type="presParOf" srcId="{9B3B4427-8821-4303-B564-92B77F13A175}" destId="{F1E793E9-B0CD-444C-97BD-E19EF56C048C}" srcOrd="0" destOrd="0" presId="urn:microsoft.com/office/officeart/2005/8/layout/list1"/>
    <dgm:cxn modelId="{4B49FF8A-6DBE-4206-AF1C-A1798C1F7C5F}" type="presParOf" srcId="{9B3B4427-8821-4303-B564-92B77F13A175}" destId="{580AF253-708F-4D20-9700-5B2576F32E51}" srcOrd="1" destOrd="0" presId="urn:microsoft.com/office/officeart/2005/8/layout/list1"/>
    <dgm:cxn modelId="{1B7C7B59-57EE-4605-A84F-94DFDA46AEA8}" type="presParOf" srcId="{3366A803-D730-4BC2-882C-952753790994}" destId="{1F7F61D0-A049-445B-B816-99D3567ED94F}" srcOrd="1" destOrd="0" presId="urn:microsoft.com/office/officeart/2005/8/layout/list1"/>
    <dgm:cxn modelId="{8B14EDF4-E71B-44AA-B5C0-B49E8BC1D72B}" type="presParOf" srcId="{3366A803-D730-4BC2-882C-952753790994}" destId="{D656EAAA-18D2-4D60-9F4E-0E835396A9AA}" srcOrd="2" destOrd="0" presId="urn:microsoft.com/office/officeart/2005/8/layout/list1"/>
    <dgm:cxn modelId="{A1DE11B0-5666-4EF8-AB90-38B67E5BE9FE}" type="presParOf" srcId="{3366A803-D730-4BC2-882C-952753790994}" destId="{84887670-6CA6-4B88-9A61-92D6905FC0BD}" srcOrd="3" destOrd="0" presId="urn:microsoft.com/office/officeart/2005/8/layout/list1"/>
    <dgm:cxn modelId="{C368D1FD-80CC-440B-B6EB-BF6AFDFEF147}" type="presParOf" srcId="{3366A803-D730-4BC2-882C-952753790994}" destId="{C45E6BCD-5C33-43B4-952C-CD56EE1CABF3}" srcOrd="4" destOrd="0" presId="urn:microsoft.com/office/officeart/2005/8/layout/list1"/>
    <dgm:cxn modelId="{0D51A0ED-A216-4305-86C5-3E364F9714D7}" type="presParOf" srcId="{C45E6BCD-5C33-43B4-952C-CD56EE1CABF3}" destId="{B6FB327D-0A94-408A-B718-02BD1D9128A7}" srcOrd="0" destOrd="0" presId="urn:microsoft.com/office/officeart/2005/8/layout/list1"/>
    <dgm:cxn modelId="{04E2490F-7E81-4BFE-8196-9A6508A1A03D}" type="presParOf" srcId="{C45E6BCD-5C33-43B4-952C-CD56EE1CABF3}" destId="{7A33B132-D7D0-46FE-93B6-B2023FF38A61}" srcOrd="1" destOrd="0" presId="urn:microsoft.com/office/officeart/2005/8/layout/list1"/>
    <dgm:cxn modelId="{06E7855E-CE74-4794-9A3D-F1C48C4DFAAE}" type="presParOf" srcId="{3366A803-D730-4BC2-882C-952753790994}" destId="{1427635F-6B1E-455C-BF2E-E2AE3EF75711}" srcOrd="5" destOrd="0" presId="urn:microsoft.com/office/officeart/2005/8/layout/list1"/>
    <dgm:cxn modelId="{D9FA4786-BEE1-4C37-9EF2-0EF808C0FCE5}" type="presParOf" srcId="{3366A803-D730-4BC2-882C-952753790994}" destId="{ADECC3EF-5F35-437B-8952-59A5BF3E1A47}" srcOrd="6" destOrd="0" presId="urn:microsoft.com/office/officeart/2005/8/layout/list1"/>
    <dgm:cxn modelId="{C6EAA37A-26FF-48CF-BC2B-9E9576A5326B}" type="presParOf" srcId="{3366A803-D730-4BC2-882C-952753790994}" destId="{AA74F03E-7ED6-4067-AD9F-2B46D7E1C4A7}" srcOrd="7" destOrd="0" presId="urn:microsoft.com/office/officeart/2005/8/layout/list1"/>
    <dgm:cxn modelId="{C2C82398-6C5E-4610-A996-AB6DA207F066}" type="presParOf" srcId="{3366A803-D730-4BC2-882C-952753790994}" destId="{B44F61F1-13B1-4CB9-8E5C-1C02B05F65F2}" srcOrd="8" destOrd="0" presId="urn:microsoft.com/office/officeart/2005/8/layout/list1"/>
    <dgm:cxn modelId="{30427412-E51B-4662-9C70-2BA472801A02}" type="presParOf" srcId="{B44F61F1-13B1-4CB9-8E5C-1C02B05F65F2}" destId="{BAC5C823-C394-4954-9028-9269363C667D}" srcOrd="0" destOrd="0" presId="urn:microsoft.com/office/officeart/2005/8/layout/list1"/>
    <dgm:cxn modelId="{CA6D6025-45EF-474A-82A0-11EECEA2B452}" type="presParOf" srcId="{B44F61F1-13B1-4CB9-8E5C-1C02B05F65F2}" destId="{88C03914-7E15-4E4D-A8B8-372437684F2D}" srcOrd="1" destOrd="0" presId="urn:microsoft.com/office/officeart/2005/8/layout/list1"/>
    <dgm:cxn modelId="{8CACC92E-E7BF-4C0A-8699-5965C4023E3E}" type="presParOf" srcId="{3366A803-D730-4BC2-882C-952753790994}" destId="{B6B833B6-9C1E-49E2-A3F8-AADE717587C3}" srcOrd="9" destOrd="0" presId="urn:microsoft.com/office/officeart/2005/8/layout/list1"/>
    <dgm:cxn modelId="{C9773AC2-59C0-4059-9F9F-71D529F1E614}" type="presParOf" srcId="{3366A803-D730-4BC2-882C-952753790994}" destId="{1F7F501F-1C03-4823-8EC3-BCCCA0EFEC08}" srcOrd="10" destOrd="0" presId="urn:microsoft.com/office/officeart/2005/8/layout/list1"/>
    <dgm:cxn modelId="{47C75001-5465-48BE-8A19-A4F0F20F74F1}" type="presParOf" srcId="{3366A803-D730-4BC2-882C-952753790994}" destId="{C3A681DC-59D1-4394-814C-5A0F3BD72D76}" srcOrd="11" destOrd="0" presId="urn:microsoft.com/office/officeart/2005/8/layout/list1"/>
    <dgm:cxn modelId="{18A35E0E-83EE-4899-9F9B-305A991D3A19}" type="presParOf" srcId="{3366A803-D730-4BC2-882C-952753790994}" destId="{72596D3D-1A89-41C2-A85C-BAF1A054CEF9}" srcOrd="12" destOrd="0" presId="urn:microsoft.com/office/officeart/2005/8/layout/list1"/>
    <dgm:cxn modelId="{137F5ABD-915F-4C57-B380-499D18992A80}" type="presParOf" srcId="{72596D3D-1A89-41C2-A85C-BAF1A054CEF9}" destId="{F8C1A0A4-1931-48CC-897E-24C1D89C1951}" srcOrd="0" destOrd="0" presId="urn:microsoft.com/office/officeart/2005/8/layout/list1"/>
    <dgm:cxn modelId="{2B2764D7-884F-4403-927D-B28C4ED35A4B}" type="presParOf" srcId="{72596D3D-1A89-41C2-A85C-BAF1A054CEF9}" destId="{33999857-A3C0-446B-AF94-4D14230DA36E}" srcOrd="1" destOrd="0" presId="urn:microsoft.com/office/officeart/2005/8/layout/list1"/>
    <dgm:cxn modelId="{4F2E31D7-919A-4C46-8BB8-D124397A87B4}" type="presParOf" srcId="{3366A803-D730-4BC2-882C-952753790994}" destId="{AB7A5BF3-1D50-49DE-9FF6-ECCC645B4BED}" srcOrd="13" destOrd="0" presId="urn:microsoft.com/office/officeart/2005/8/layout/list1"/>
    <dgm:cxn modelId="{1E5A992C-7B97-421F-9D42-1228FB8741B6}" type="presParOf" srcId="{3366A803-D730-4BC2-882C-952753790994}" destId="{C7389826-9D52-4CA0-A150-32BCB7DBEDF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EC870-A22F-4A94-A050-933A16318B65}">
      <dsp:nvSpPr>
        <dsp:cNvPr id="0" name=""/>
        <dsp:cNvSpPr/>
      </dsp:nvSpPr>
      <dsp:spPr>
        <a:xfrm>
          <a:off x="1510005" y="-32367"/>
          <a:ext cx="5308236" cy="5308236"/>
        </a:xfrm>
        <a:prstGeom prst="circularArrow">
          <a:avLst>
            <a:gd name="adj1" fmla="val 5544"/>
            <a:gd name="adj2" fmla="val 330680"/>
            <a:gd name="adj3" fmla="val 13765474"/>
            <a:gd name="adj4" fmla="val 1739232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BE5B83-3FC6-4131-909B-6553B833B0BB}">
      <dsp:nvSpPr>
        <dsp:cNvPr id="0" name=""/>
        <dsp:cNvSpPr/>
      </dsp:nvSpPr>
      <dsp:spPr>
        <a:xfrm>
          <a:off x="2915700" y="1635"/>
          <a:ext cx="2496847" cy="1248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1. การสร้างความตระหนัก</a:t>
          </a:r>
          <a:endParaRPr lang="th-TH" sz="2400" kern="1200" dirty="0"/>
        </a:p>
      </dsp:txBody>
      <dsp:txXfrm>
        <a:off x="2976643" y="62578"/>
        <a:ext cx="2374961" cy="1126537"/>
      </dsp:txXfrm>
    </dsp:sp>
    <dsp:sp modelId="{C7739A2F-9B76-42D2-9F3F-B11FDD573ED1}">
      <dsp:nvSpPr>
        <dsp:cNvPr id="0" name=""/>
        <dsp:cNvSpPr/>
      </dsp:nvSpPr>
      <dsp:spPr>
        <a:xfrm>
          <a:off x="5068549" y="1565772"/>
          <a:ext cx="2496847" cy="1248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2. การรักษาความปลอดภัยของระบบสารสนเทศ</a:t>
          </a:r>
          <a:endParaRPr lang="th-TH" sz="2400" kern="1200" dirty="0"/>
        </a:p>
      </dsp:txBody>
      <dsp:txXfrm>
        <a:off x="5129492" y="1626715"/>
        <a:ext cx="2374961" cy="1126537"/>
      </dsp:txXfrm>
    </dsp:sp>
    <dsp:sp modelId="{66309FF3-108C-498A-A030-90E7A2526B0C}">
      <dsp:nvSpPr>
        <dsp:cNvPr id="0" name=""/>
        <dsp:cNvSpPr/>
      </dsp:nvSpPr>
      <dsp:spPr>
        <a:xfrm>
          <a:off x="4608503" y="3600407"/>
          <a:ext cx="2496847" cy="1248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3. การรักษาความปลอดภัยของระบบเครือข่าย</a:t>
          </a:r>
          <a:endParaRPr lang="th-TH" sz="2400" kern="1200" dirty="0"/>
        </a:p>
      </dsp:txBody>
      <dsp:txXfrm>
        <a:off x="4669446" y="3661350"/>
        <a:ext cx="2374961" cy="1126537"/>
      </dsp:txXfrm>
    </dsp:sp>
    <dsp:sp modelId="{C8C7624F-4F1B-4230-9BF9-BC0C47ECF845}">
      <dsp:nvSpPr>
        <dsp:cNvPr id="0" name=""/>
        <dsp:cNvSpPr/>
      </dsp:nvSpPr>
      <dsp:spPr>
        <a:xfrm>
          <a:off x="1068305" y="3600405"/>
          <a:ext cx="2496847" cy="1248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4. มาตรการในการรักษาความปลอดภัยของข้อมูล</a:t>
          </a:r>
          <a:endParaRPr lang="th-TH" sz="2400" kern="1200" dirty="0"/>
        </a:p>
      </dsp:txBody>
      <dsp:txXfrm>
        <a:off x="1129248" y="3661348"/>
        <a:ext cx="2374961" cy="1126537"/>
      </dsp:txXfrm>
    </dsp:sp>
    <dsp:sp modelId="{C96EE1D9-AC33-4F88-B7C9-D62EECDF6890}">
      <dsp:nvSpPr>
        <dsp:cNvPr id="0" name=""/>
        <dsp:cNvSpPr/>
      </dsp:nvSpPr>
      <dsp:spPr>
        <a:xfrm>
          <a:off x="762850" y="1565772"/>
          <a:ext cx="2496847" cy="1248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5. ความตระหนักในวิชาชีพ</a:t>
          </a:r>
          <a:endParaRPr lang="th-TH" sz="2400" kern="1200" dirty="0"/>
        </a:p>
      </dsp:txBody>
      <dsp:txXfrm>
        <a:off x="823793" y="1626715"/>
        <a:ext cx="2374961" cy="1126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EAA90-033E-4111-8D9E-BD3AFFB9FEE0}">
      <dsp:nvSpPr>
        <dsp:cNvPr id="0" name=""/>
        <dsp:cNvSpPr/>
      </dsp:nvSpPr>
      <dsp:spPr>
        <a:xfrm>
          <a:off x="0" y="0"/>
          <a:ext cx="6091847" cy="1021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การรักษาความปลอดภัยเชิงกายภาพ</a:t>
          </a:r>
          <a:endParaRPr lang="th-TH" sz="3200" kern="1200" dirty="0"/>
        </a:p>
      </dsp:txBody>
      <dsp:txXfrm>
        <a:off x="1320541" y="0"/>
        <a:ext cx="4771305" cy="1021717"/>
      </dsp:txXfrm>
    </dsp:sp>
    <dsp:sp modelId="{306EA74D-0B6E-4B87-AEAA-FEF546D5B168}">
      <dsp:nvSpPr>
        <dsp:cNvPr id="0" name=""/>
        <dsp:cNvSpPr/>
      </dsp:nvSpPr>
      <dsp:spPr>
        <a:xfrm>
          <a:off x="102171" y="102171"/>
          <a:ext cx="1218369" cy="8173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B27850-DF61-4C93-9829-4CB0AFAD2E42}">
      <dsp:nvSpPr>
        <dsp:cNvPr id="0" name=""/>
        <dsp:cNvSpPr/>
      </dsp:nvSpPr>
      <dsp:spPr>
        <a:xfrm>
          <a:off x="0" y="1123889"/>
          <a:ext cx="6091847" cy="1021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การรักษาความปลอดภัยเชิงตรรกะ</a:t>
          </a:r>
          <a:r>
            <a:rPr lang="en-US" sz="3200" kern="1200" dirty="0" smtClean="0"/>
            <a:t> </a:t>
          </a:r>
          <a:endParaRPr lang="th-TH" sz="3200" kern="1200" dirty="0"/>
        </a:p>
      </dsp:txBody>
      <dsp:txXfrm>
        <a:off x="1320541" y="1123889"/>
        <a:ext cx="4771305" cy="1021717"/>
      </dsp:txXfrm>
    </dsp:sp>
    <dsp:sp modelId="{F7F95D70-3C4E-48ED-A043-7321AF3FB105}">
      <dsp:nvSpPr>
        <dsp:cNvPr id="0" name=""/>
        <dsp:cNvSpPr/>
      </dsp:nvSpPr>
      <dsp:spPr>
        <a:xfrm>
          <a:off x="102171" y="1226061"/>
          <a:ext cx="1218369" cy="8173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9D2F-C579-4091-883C-356962F3B796}">
      <dsp:nvSpPr>
        <dsp:cNvPr id="0" name=""/>
        <dsp:cNvSpPr/>
      </dsp:nvSpPr>
      <dsp:spPr>
        <a:xfrm>
          <a:off x="0" y="1556242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4E5556-9D39-4A2C-A95B-58C2C2FFE405}">
      <dsp:nvSpPr>
        <dsp:cNvPr id="0" name=""/>
        <dsp:cNvSpPr/>
      </dsp:nvSpPr>
      <dsp:spPr>
        <a:xfrm>
          <a:off x="460851" y="1231522"/>
          <a:ext cx="6451916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</a:t>
          </a:r>
          <a:r>
            <a:rPr lang="th-TH" sz="2200" kern="1200" dirty="0" smtClean="0"/>
            <a:t> มาตรการรักษาความปลอดภัยทางกายภาพ (</a:t>
          </a:r>
          <a:r>
            <a:rPr lang="en-US" sz="2200" kern="1200" dirty="0" smtClean="0"/>
            <a:t>physical security) </a:t>
          </a:r>
          <a:endParaRPr lang="th-TH" sz="2200" kern="1200" dirty="0"/>
        </a:p>
      </dsp:txBody>
      <dsp:txXfrm>
        <a:off x="492554" y="1263225"/>
        <a:ext cx="6388510" cy="586034"/>
      </dsp:txXfrm>
    </dsp:sp>
    <dsp:sp modelId="{6FE9E512-5137-4CEB-9EF8-25892A00718F}">
      <dsp:nvSpPr>
        <dsp:cNvPr id="0" name=""/>
        <dsp:cNvSpPr/>
      </dsp:nvSpPr>
      <dsp:spPr>
        <a:xfrm>
          <a:off x="0" y="2554162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E24EE-1C4C-4BEE-8845-8DBD8B8EAF1D}">
      <dsp:nvSpPr>
        <dsp:cNvPr id="0" name=""/>
        <dsp:cNvSpPr/>
      </dsp:nvSpPr>
      <dsp:spPr>
        <a:xfrm>
          <a:off x="460851" y="2229442"/>
          <a:ext cx="6451916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2.</a:t>
          </a:r>
          <a:r>
            <a:rPr lang="th-TH" sz="2200" kern="1200" dirty="0" smtClean="0"/>
            <a:t> มาตรการรักษาความปลอดภัยทางระบบคอมพิวเตอร์ (</a:t>
          </a:r>
          <a:r>
            <a:rPr lang="en-US" sz="2200" kern="1200" dirty="0" smtClean="0"/>
            <a:t>computing security)</a:t>
          </a:r>
          <a:endParaRPr lang="th-TH" sz="2200" kern="1200" dirty="0"/>
        </a:p>
      </dsp:txBody>
      <dsp:txXfrm>
        <a:off x="492554" y="2261145"/>
        <a:ext cx="6388510" cy="586034"/>
      </dsp:txXfrm>
    </dsp:sp>
    <dsp:sp modelId="{A23003AF-2818-45E5-AAA6-91DD32F470EA}">
      <dsp:nvSpPr>
        <dsp:cNvPr id="0" name=""/>
        <dsp:cNvSpPr/>
      </dsp:nvSpPr>
      <dsp:spPr>
        <a:xfrm>
          <a:off x="0" y="3552083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490CDD-9EF2-4EA9-A74E-1026829E51F1}">
      <dsp:nvSpPr>
        <dsp:cNvPr id="0" name=""/>
        <dsp:cNvSpPr/>
      </dsp:nvSpPr>
      <dsp:spPr>
        <a:xfrm>
          <a:off x="460851" y="3227362"/>
          <a:ext cx="6451916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3. </a:t>
          </a:r>
          <a:r>
            <a:rPr lang="th-TH" sz="2200" kern="1200" dirty="0" smtClean="0"/>
            <a:t>มาตรการรักษาความปลอดภัยทางระเบียบกฎเกณฑ์ (</a:t>
          </a:r>
          <a:r>
            <a:rPr lang="en-US" sz="2200" kern="1200" dirty="0" smtClean="0"/>
            <a:t>rule and regulations)</a:t>
          </a:r>
          <a:endParaRPr lang="th-TH" sz="2200" kern="1200" dirty="0"/>
        </a:p>
      </dsp:txBody>
      <dsp:txXfrm>
        <a:off x="492554" y="3259065"/>
        <a:ext cx="6388510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EAAA-18D2-4D60-9F4E-0E835396A9AA}">
      <dsp:nvSpPr>
        <dsp:cNvPr id="0" name=""/>
        <dsp:cNvSpPr/>
      </dsp:nvSpPr>
      <dsp:spPr>
        <a:xfrm>
          <a:off x="0" y="466495"/>
          <a:ext cx="64087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AF253-708F-4D20-9700-5B2576F32E51}">
      <dsp:nvSpPr>
        <dsp:cNvPr id="0" name=""/>
        <dsp:cNvSpPr/>
      </dsp:nvSpPr>
      <dsp:spPr>
        <a:xfrm>
          <a:off x="320435" y="23695"/>
          <a:ext cx="448609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1. ความตระหนักในวิชาชีพครู</a:t>
          </a:r>
          <a:endParaRPr lang="th-TH" sz="3000" kern="1200" dirty="0"/>
        </a:p>
      </dsp:txBody>
      <dsp:txXfrm>
        <a:off x="363666" y="66926"/>
        <a:ext cx="4399636" cy="799138"/>
      </dsp:txXfrm>
    </dsp:sp>
    <dsp:sp modelId="{ADECC3EF-5F35-437B-8952-59A5BF3E1A47}">
      <dsp:nvSpPr>
        <dsp:cNvPr id="0" name=""/>
        <dsp:cNvSpPr/>
      </dsp:nvSpPr>
      <dsp:spPr>
        <a:xfrm>
          <a:off x="0" y="1827295"/>
          <a:ext cx="64087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3B132-D7D0-46FE-93B6-B2023FF38A61}">
      <dsp:nvSpPr>
        <dsp:cNvPr id="0" name=""/>
        <dsp:cNvSpPr/>
      </dsp:nvSpPr>
      <dsp:spPr>
        <a:xfrm>
          <a:off x="320435" y="1384495"/>
          <a:ext cx="448609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2. ความตระหนักในวิชาชีพนักวิจัย</a:t>
          </a:r>
          <a:endParaRPr lang="th-TH" sz="3000" kern="1200" dirty="0"/>
        </a:p>
      </dsp:txBody>
      <dsp:txXfrm>
        <a:off x="363666" y="1427726"/>
        <a:ext cx="4399636" cy="799138"/>
      </dsp:txXfrm>
    </dsp:sp>
    <dsp:sp modelId="{1F7F501F-1C03-4823-8EC3-BCCCA0EFEC08}">
      <dsp:nvSpPr>
        <dsp:cNvPr id="0" name=""/>
        <dsp:cNvSpPr/>
      </dsp:nvSpPr>
      <dsp:spPr>
        <a:xfrm>
          <a:off x="0" y="3188095"/>
          <a:ext cx="64087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03914-7E15-4E4D-A8B8-372437684F2D}">
      <dsp:nvSpPr>
        <dsp:cNvPr id="0" name=""/>
        <dsp:cNvSpPr/>
      </dsp:nvSpPr>
      <dsp:spPr>
        <a:xfrm>
          <a:off x="320435" y="2745295"/>
          <a:ext cx="448609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3. ความตระหนักในวิชาชีพทหาร</a:t>
          </a:r>
          <a:endParaRPr lang="th-TH" sz="3000" kern="1200" dirty="0"/>
        </a:p>
      </dsp:txBody>
      <dsp:txXfrm>
        <a:off x="363666" y="2788526"/>
        <a:ext cx="4399636" cy="799138"/>
      </dsp:txXfrm>
    </dsp:sp>
    <dsp:sp modelId="{C7389826-9D52-4CA0-A150-32BCB7DBEDF9}">
      <dsp:nvSpPr>
        <dsp:cNvPr id="0" name=""/>
        <dsp:cNvSpPr/>
      </dsp:nvSpPr>
      <dsp:spPr>
        <a:xfrm>
          <a:off x="0" y="4548896"/>
          <a:ext cx="64087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99857-A3C0-446B-AF94-4D14230DA36E}">
      <dsp:nvSpPr>
        <dsp:cNvPr id="0" name=""/>
        <dsp:cNvSpPr/>
      </dsp:nvSpPr>
      <dsp:spPr>
        <a:xfrm>
          <a:off x="320435" y="4106096"/>
          <a:ext cx="448609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4. ความตระหนักในวิชาชีพตำรวจ</a:t>
          </a:r>
          <a:endParaRPr lang="th-TH" sz="3000" kern="1200" dirty="0"/>
        </a:p>
      </dsp:txBody>
      <dsp:txXfrm>
        <a:off x="363666" y="4149327"/>
        <a:ext cx="439963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3E1E-2A67-49DD-A507-020C7DA52FFD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6044F-F8EC-4697-A95A-1410DE85FE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8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044F-F8EC-4697-A95A-1410DE85FE9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963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988840"/>
            <a:ext cx="8160907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501008"/>
            <a:ext cx="816090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404664"/>
            <a:ext cx="10177131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772816"/>
            <a:ext cx="10177131" cy="4320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4439816" y="908720"/>
            <a:ext cx="6480720" cy="3947666"/>
            <a:chOff x="5086125" y="1124744"/>
            <a:chExt cx="6480719" cy="394766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886325" y="1124744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086125" y="4149079"/>
              <a:ext cx="64807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5400" b="1" dirty="0">
                <a:solidFill>
                  <a:srgbClr val="373D5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943872" y="180439"/>
            <a:ext cx="2069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</a:rPr>
              <a:t>บทสรุป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83432" y="19888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ความ</a:t>
            </a:r>
            <a:r>
              <a:rPr lang="th-TH" dirty="0"/>
              <a:t>ตระหนักเป็นสิ่งสำคัญ </a:t>
            </a:r>
            <a:r>
              <a:rPr lang="th-TH" dirty="0" smtClean="0"/>
              <a:t>ซึ่งกล่าวได้ว่าทุกอาชีพล้วนแล้วแต่มี</a:t>
            </a:r>
            <a:r>
              <a:rPr lang="th-TH" dirty="0"/>
              <a:t>ความตระหนักในคุณภาพ </a:t>
            </a:r>
            <a:r>
              <a:rPr lang="th-TH" dirty="0" smtClean="0"/>
              <a:t>หากกล่าวถึงพนักงานก็กล่าวได้ว่าคุณลักษณะ</a:t>
            </a:r>
            <a:r>
              <a:rPr lang="th-TH" dirty="0"/>
              <a:t>เฉพาะที่สำคัญของคุณภาพ</a:t>
            </a:r>
            <a:r>
              <a:rPr lang="th-TH" dirty="0" smtClean="0"/>
              <a:t>ทุกชิ้นงน ทุกชิ้นผลิตภัณฑ์ </a:t>
            </a:r>
            <a:r>
              <a:rPr lang="th-TH" dirty="0"/>
              <a:t>และรวมถึงวิธีทำงาน และมุ่งมั่นในการผลิตแต่สินค้าที่มี</a:t>
            </a:r>
            <a:r>
              <a:rPr lang="th-TH" dirty="0" smtClean="0"/>
              <a:t>คุณภาพ </a:t>
            </a:r>
            <a:r>
              <a:rPr lang="th-TH" dirty="0"/>
              <a:t>ซึ่งมีหลายวิธีในการสร้างให้เกิดความตระหนักในคุณภาพ การรักษาความปลอดภัยของระบบสารสนเทศและระบบเครือข่าย มีความสำคัญเป็นอย่างมาก เพราะในปัจจุบันมีผู้กระทำความผิดผ่านระบบเครือข่ายมากมาย เพื่อรักษาความมั่นคง ข้อมูลที่สำคัญของธุรกิจนั้น การลงทุนมาตรการการรักษาความปลอดภัยจึงมีความสำคัญอย่างยิ่ง ถึงแม้จะเป็นการลงทุนที่สูงมากก็ตาม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079776" y="293754"/>
            <a:ext cx="3634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คำถามท้ายบท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16768" y="1412776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ตอนที่ 1</a:t>
            </a:r>
            <a:r>
              <a:rPr lang="th-TH" dirty="0"/>
              <a:t> จงตอบคำถามต่อไปนี้</a:t>
            </a:r>
            <a:endParaRPr lang="en-US" dirty="0"/>
          </a:p>
          <a:p>
            <a:r>
              <a:rPr lang="th-TH" dirty="0"/>
              <a:t>1. การรักษาความปลอดภัยของระบบสารสนเทศ</a:t>
            </a:r>
            <a:endParaRPr lang="en-US" dirty="0"/>
          </a:p>
          <a:p>
            <a:r>
              <a:rPr lang="th-TH" dirty="0"/>
              <a:t>2. การรักษาความปลอดภัยของระบบเครือข่าย มี 2 ประเภทอะไรบ้าง</a:t>
            </a:r>
            <a:endParaRPr lang="en-US" dirty="0"/>
          </a:p>
          <a:p>
            <a:r>
              <a:rPr lang="th-TH" dirty="0"/>
              <a:t>3. มาตรการรักษาความปลอดภัยทางกายภาพหมายถึงอะไร</a:t>
            </a:r>
            <a:endParaRPr lang="en-US" dirty="0"/>
          </a:p>
          <a:p>
            <a:r>
              <a:rPr lang="th-TH" dirty="0"/>
              <a:t>4. มาตรการรักษาความปลอดภัยทางระบบคอมพิวเตอร์หมายถึงอะไร</a:t>
            </a:r>
            <a:endParaRPr lang="en-US" dirty="0"/>
          </a:p>
          <a:p>
            <a:r>
              <a:rPr lang="th-TH" dirty="0"/>
              <a:t>5. การคงสภาพ (</a:t>
            </a:r>
            <a:r>
              <a:rPr lang="en-US" dirty="0"/>
              <a:t>integrity)</a:t>
            </a:r>
            <a:r>
              <a:rPr lang="th-TH" dirty="0"/>
              <a:t> หมายถึงอะไร</a:t>
            </a:r>
            <a:endParaRPr lang="en-US" dirty="0"/>
          </a:p>
          <a:p>
            <a:r>
              <a:rPr lang="th-TH" dirty="0"/>
              <a:t>6. การพิจารณานำการรักษาความปลอดภัยข้อมูลข่าวสารของระบบสารสนเทศมีกี่ขั้นตอน อะไรบ้าง</a:t>
            </a:r>
            <a:endParaRPr lang="en-US" dirty="0"/>
          </a:p>
          <a:p>
            <a:r>
              <a:rPr lang="th-TH" dirty="0"/>
              <a:t>7. จาก 6 ขั้นตอน นักศึกษาคิดว่าข้อใดสำคัญมากที่สุด เพราะอะไร</a:t>
            </a:r>
            <a:endParaRPr lang="en-US" dirty="0"/>
          </a:p>
          <a:p>
            <a:r>
              <a:rPr lang="th-TH" dirty="0"/>
              <a:t>8. ความตระหนักในวิชาชีพครูมีอะไรบ้าง</a:t>
            </a:r>
            <a:endParaRPr lang="en-US" dirty="0"/>
          </a:p>
          <a:p>
            <a:r>
              <a:rPr lang="th-TH" dirty="0"/>
              <a:t>9. ความตระหนักในวิชาชีพทหารมีอะไรบ้าง</a:t>
            </a:r>
            <a:endParaRPr lang="en-US" dirty="0"/>
          </a:p>
          <a:p>
            <a:r>
              <a:rPr lang="th-TH" dirty="0"/>
              <a:t>10. ความตะหนักในวิชาชีพของเทคโนโลยีสารสนเทศมีอะไรบ้าง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764704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/>
              <a:t>ใบงานและลิ้งสำหรับแหล่งเรียนรู้เพิ่มเติม/ช่องทางการส่งงาน</a:t>
            </a:r>
            <a:endParaRPr lang="th-TH" sz="36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3678" y="6206475"/>
            <a:ext cx="12141693" cy="504056"/>
          </a:xfrm>
          <a:prstGeom prst="rect">
            <a:avLst/>
          </a:prstGeom>
          <a:solidFill>
            <a:srgbClr val="373D57"/>
          </a:solidFill>
          <a:ln>
            <a:solidFill>
              <a:srgbClr val="3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9171" y="6134467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/>
              <a:t>ช่องทางการส่งงานและถามตอบ </a:t>
            </a:r>
            <a:r>
              <a:rPr lang="en-US" sz="2000" dirty="0" smtClean="0"/>
              <a:t>: WEBMAIL : ple_kusuma@webmail.npru.ac.th   </a:t>
            </a:r>
            <a:endParaRPr lang="th-TH" sz="2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677" y="1808820"/>
            <a:ext cx="12141693" cy="409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ln w="0"/>
                <a:solidFill>
                  <a:schemeClr val="tx1"/>
                </a:solidFill>
              </a:rPr>
              <a:t>ให้นักศึกษาแสดง</a:t>
            </a:r>
            <a:r>
              <a:rPr lang="th-TH" sz="2000" dirty="0">
                <a:ln w="0"/>
                <a:solidFill>
                  <a:schemeClr val="tx1"/>
                </a:solidFill>
              </a:rPr>
              <a:t>ความคิดเห็นด้านความตระหนักในวิชาชีพ</a:t>
            </a:r>
            <a:r>
              <a:rPr lang="th-TH" sz="2000" dirty="0" smtClean="0">
                <a:ln w="0"/>
                <a:solidFill>
                  <a:schemeClr val="tx1"/>
                </a:solidFill>
              </a:rPr>
              <a:t>ต่าง ๆ </a:t>
            </a:r>
            <a:r>
              <a:rPr lang="th-TH" sz="2000" dirty="0">
                <a:ln w="0"/>
                <a:solidFill>
                  <a:schemeClr val="tx1"/>
                </a:solidFill>
              </a:rPr>
              <a:t>ต่อไปนี้ ในความรู้สึกและความต้องการของนักศึกษา</a:t>
            </a: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278" y="1412776"/>
            <a:ext cx="742155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ใบงาน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3676" y="5229200"/>
            <a:ext cx="3192004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ลิ้ง(</a:t>
            </a:r>
            <a:r>
              <a:rPr lang="en-US" sz="2000" dirty="0" smtClean="0">
                <a:solidFill>
                  <a:sysClr val="windowText" lastClr="000000"/>
                </a:solidFill>
              </a:rPr>
              <a:t>LINK) </a:t>
            </a:r>
            <a:r>
              <a:rPr lang="th-TH" sz="2000" dirty="0" smtClean="0">
                <a:solidFill>
                  <a:sysClr val="windowText" lastClr="000000"/>
                </a:solidFill>
              </a:rPr>
              <a:t>สำหรับแหล่งเรียนรู้เพิ่มเติม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676" y="5589240"/>
            <a:ext cx="12141694" cy="545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1) </a:t>
            </a:r>
            <a:r>
              <a:rPr lang="en-US" sz="2000" dirty="0"/>
              <a:t>https://www.youtube.com/watch?v=EaPbQQnMWxc</a:t>
            </a:r>
            <a:r>
              <a:rPr lang="en-US" sz="2000" dirty="0" smtClean="0"/>
              <a:t>			2) </a:t>
            </a:r>
            <a:r>
              <a:rPr lang="en-US" sz="2000" dirty="0"/>
              <a:t>https://www.youtube.com/watch?v=Cu4LiOxDZYU</a:t>
            </a:r>
            <a:r>
              <a:rPr lang="en-US" sz="2000" dirty="0" smtClean="0"/>
              <a:t>	</a:t>
            </a:r>
            <a:endParaRPr lang="th-TH" sz="2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434" y="2446279"/>
            <a:ext cx="3273747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h-TH" sz="2000" dirty="0" smtClean="0">
                <a:ln w="0"/>
              </a:rPr>
              <a:t>ความ</a:t>
            </a:r>
            <a:r>
              <a:rPr lang="th-TH" sz="2000" dirty="0">
                <a:ln w="0"/>
              </a:rPr>
              <a:t>ตระหนักในวิชาชีพนักบัญชี</a:t>
            </a:r>
            <a:r>
              <a:rPr lang="en-US" sz="2000" dirty="0" smtClean="0">
                <a:ln w="0"/>
              </a:rPr>
              <a:t>    ................................................................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................................................................</a:t>
            </a:r>
            <a:endParaRPr lang="th-TH" sz="2000" dirty="0">
              <a:ln w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007802" y="2446279"/>
            <a:ext cx="3600366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</a:rPr>
              <a:t>2) </a:t>
            </a:r>
            <a:r>
              <a:rPr lang="th-TH" sz="2000" dirty="0"/>
              <a:t>ความตระหนักในวิชาชีพหมอ</a:t>
            </a:r>
            <a:r>
              <a:rPr lang="th-TH" sz="2000" dirty="0" smtClean="0">
                <a:ln w="0"/>
              </a:rPr>
              <a:t>   </a:t>
            </a:r>
            <a:r>
              <a:rPr lang="en-US" sz="2000" dirty="0" smtClean="0">
                <a:ln w="0"/>
              </a:rPr>
              <a:t>    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040215" y="2446279"/>
            <a:ext cx="3382657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th-TH" sz="2000" dirty="0">
                <a:ln w="0"/>
              </a:rPr>
              <a:t> </a:t>
            </a:r>
            <a:r>
              <a:rPr lang="en-US" sz="2000" dirty="0">
                <a:ln w="0"/>
              </a:rPr>
              <a:t>3</a:t>
            </a:r>
            <a:r>
              <a:rPr lang="en-US" sz="2000" dirty="0" smtClean="0">
                <a:ln w="0"/>
              </a:rPr>
              <a:t>)</a:t>
            </a:r>
            <a:r>
              <a:rPr lang="th-TH" sz="2000" dirty="0" smtClean="0">
                <a:ln w="0"/>
              </a:rPr>
              <a:t> </a:t>
            </a:r>
            <a:r>
              <a:rPr lang="th-TH" sz="2000" dirty="0"/>
              <a:t>ความตระหนักในวิชาชีพทหาร</a:t>
            </a:r>
            <a:endParaRPr lang="en-US" sz="2000" dirty="0"/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......................................................................</a:t>
            </a:r>
            <a:endParaRPr lang="th-TH" sz="2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231904" y="435108"/>
            <a:ext cx="1178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อ้างอิง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7368" y="1412776"/>
            <a:ext cx="11593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กองบรรณาธิการ บริษัท โปรวิชั่น จำกัด. (2550). มือใหม่หัดใช้คอมพิวเตอร์ 2007 ฉบับสมบูรณ์.กรุงเทพฯ: โปรดักชั่น.</a:t>
            </a:r>
          </a:p>
          <a:p>
            <a:r>
              <a:rPr lang="th-TH" sz="1800" dirty="0"/>
              <a:t>คณาจารย์หมู่วิชาบริหารธุรกิจ สถานบันราชภัฏสวนดุสิต. (2554). ความรู้เบื้องต้นเกี่ยวกับการประกอบธุรกิจ. กรุงเทพฯ: ศูนย์หนังสือสถาบันราชภัฏสวนดุสิต.</a:t>
            </a:r>
          </a:p>
          <a:p>
            <a:r>
              <a:rPr lang="th-TH" sz="1800" dirty="0"/>
              <a:t>ณรงค์ศักดิ์ นพคุณ. (2543). คอมพิวเตอร์และอุปกรณ์. กรุงเทพฯ: สกายบุ๊กส์.</a:t>
            </a:r>
          </a:p>
          <a:p>
            <a:r>
              <a:rPr lang="th-TH" sz="1800" dirty="0"/>
              <a:t>ฝ่ายตำราวิชาการคอมพิวเตอร์. (2555). หนังสือเรียนรายวิชาเพิ่มเติมคอมพิวเตอรืเพื่องานอาชีพ. </a:t>
            </a:r>
          </a:p>
          <a:p>
            <a:r>
              <a:rPr lang="th-TH" sz="1800" dirty="0"/>
              <a:t> กรุงเทพฯ: ซีเอ็ดยูเคชั่น.</a:t>
            </a:r>
          </a:p>
          <a:p>
            <a:r>
              <a:rPr lang="th-TH" sz="1800" dirty="0"/>
              <a:t>พันจันทร์ ธนวัฒนเสถียร. (2548). ออกแบบและสร้างเว็บสวยด้วย </a:t>
            </a:r>
            <a:r>
              <a:rPr lang="en-US" sz="1800" dirty="0"/>
              <a:t>dreamweaver 8 </a:t>
            </a:r>
            <a:r>
              <a:rPr lang="th-TH" sz="1800" dirty="0"/>
              <a:t>ฉบับ สมบูรณ์.  </a:t>
            </a:r>
          </a:p>
          <a:p>
            <a:r>
              <a:rPr lang="th-TH" sz="1800" dirty="0"/>
              <a:t>เมืองพิมพ์: ซัคเซส มีเดีย.        </a:t>
            </a:r>
          </a:p>
          <a:p>
            <a:r>
              <a:rPr lang="th-TH" sz="1800" dirty="0"/>
              <a:t>_______. (2558). </a:t>
            </a:r>
            <a:r>
              <a:rPr lang="en-US" sz="1800" dirty="0"/>
              <a:t>Office 2016 </a:t>
            </a:r>
            <a:r>
              <a:rPr lang="th-TH" sz="1800" dirty="0"/>
              <a:t>ฉบับสมบูรณ์. เมืองพิมพ์: รีไวว่า.</a:t>
            </a:r>
          </a:p>
          <a:p>
            <a:r>
              <a:rPr lang="th-TH" sz="1800" dirty="0"/>
              <a:t>วศิน เพิ่มทรัพย์ และวิโรจน์ ชัยมูล. (2548). ความรู้เบื้องต้นเกี่ยวกับกับคอมพิวเตอร์และเทคโนโลยีสารสนเทศ. กรุงเทพฯ: โปรวิชั่น.</a:t>
            </a:r>
          </a:p>
          <a:p>
            <a:r>
              <a:rPr lang="th-TH" sz="1800" dirty="0"/>
              <a:t>ศรีไพร ศักดิ์รุ่งพงศากุล. (2547). เทคโนโลยีคอมพิวเตอร์และสารสนเทศ. กรุงเทพฯ: ซีเอ็ดยูเคชั่น.</a:t>
            </a:r>
          </a:p>
          <a:p>
            <a:r>
              <a:rPr lang="th-TH" sz="1800" dirty="0"/>
              <a:t>สุภาวดี หอพัฒนโศภิษฐ์. (2546). เรียนรู้การใช้งาน </a:t>
            </a:r>
            <a:r>
              <a:rPr lang="en-US" sz="1800" dirty="0"/>
              <a:t>Microsoft Access </a:t>
            </a:r>
            <a:r>
              <a:rPr lang="th-TH" sz="1800" dirty="0"/>
              <a:t>ล่าสุด. กรุงเทพฯ:          ประพันธ์สาส์น.</a:t>
            </a:r>
          </a:p>
          <a:p>
            <a:r>
              <a:rPr lang="th-TH" sz="1800" dirty="0"/>
              <a:t>อนรรฆงค์. (2548). ออกแบบเว็บไซต์ฉบับก้าวสู่อาเซียน </a:t>
            </a:r>
            <a:r>
              <a:rPr lang="en-US" sz="1800" dirty="0"/>
              <a:t>dreamweaver 8. </a:t>
            </a:r>
            <a:r>
              <a:rPr lang="th-TH" sz="1800" dirty="0"/>
              <a:t>กรุงเทพฯ: เสริมวิทย์ อินฟอร์เมชั่น เทคโนโลยี.</a:t>
            </a:r>
          </a:p>
          <a:p>
            <a:r>
              <a:rPr lang="th-TH" sz="1800" dirty="0"/>
              <a:t>อนิรุทธิ์ รัชตะวราห์วศิน เพิ่มทรัพย์, พร้อมเลิศ หล่อวิจิตร และภาสกร พาเจริญ. (2546). คู่มือช่างคอมพิวเตอร์ฉบับสมบูรณ์. กรุงเทพฯ: โปรวิชั่น ยูเคชั่น.</a:t>
            </a:r>
          </a:p>
          <a:p>
            <a:r>
              <a:rPr lang="th-TH" sz="1800" dirty="0"/>
              <a:t>อัมรินทร์ เพ็ชรกุล. (2550). คู่มือช่างคอมพ์ 2008. กรุงเทพฯ: ซัคเซส มีเดีย.</a:t>
            </a:r>
          </a:p>
          <a:p>
            <a:r>
              <a:rPr lang="th-TH" sz="1800" dirty="0"/>
              <a:t>อาทิมา แป้นธัญญานนท์. (2545). ระบบสำนักงานอัตโนมัติ. กรุงเทพฯ : แม็ค.</a:t>
            </a:r>
          </a:p>
          <a:p>
            <a:r>
              <a:rPr lang="th-TH" sz="1800" dirty="0"/>
              <a:t>โอภาส เอี่ยมสิริวงศ์. (2547). วิทยาการคอมพิวเตอร์และเทคโนโลยีสารสนเทศ. กรุงเทพฯ: ซีเอ็ดยูเคชั่น.</a:t>
            </a:r>
          </a:p>
          <a:p>
            <a:r>
              <a:rPr lang="th-TH" sz="1800" dirty="0"/>
              <a:t>โอเลียรี่, ทิมโมธี เจย์ และโอเลียรี่, ลินดา แอล. (2550). คอมพิวเตอร์และเทคโนโลยีสารสนเทศสมัยใหม่. กรุงเทพฯ: แมคกรอ-ฮิล.</a:t>
            </a:r>
          </a:p>
          <a:p>
            <a:r>
              <a:rPr lang="en-US" sz="1800" dirty="0"/>
              <a:t>pixabay.com. (2560). </a:t>
            </a:r>
            <a:r>
              <a:rPr lang="th-TH" sz="1800" dirty="0"/>
              <a:t>เว็บไซต์ภาพประกอบเนื้อหาที่สวยงาม. ค้นเมื่อ 3 ธันวาคม 2560, จาก </a:t>
            </a:r>
            <a:r>
              <a:rPr lang="en-US" sz="1800" dirty="0"/>
              <a:t>https://pixabay.com.</a:t>
            </a:r>
          </a:p>
          <a:p>
            <a:r>
              <a:rPr lang="en-US" sz="1800" dirty="0" smtClean="0"/>
              <a:t>shutterstock.com</a:t>
            </a:r>
            <a:r>
              <a:rPr lang="en-US" sz="1800" dirty="0"/>
              <a:t>. (2561). </a:t>
            </a:r>
            <a:r>
              <a:rPr lang="th-TH" sz="1800" dirty="0"/>
              <a:t>เว็บไซต์ภาพประกอบเนื้อหาที่สวยงาม. ค้นเมื่อ 13 มกราคม 2561, จาก </a:t>
            </a:r>
            <a:r>
              <a:rPr lang="en-US" sz="1800" dirty="0"/>
              <a:t>https:// shutterstock.com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71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287688" y="1772816"/>
            <a:ext cx="6218369" cy="4227812"/>
            <a:chOff x="3471755" y="980727"/>
            <a:chExt cx="6218368" cy="4227811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5417733" y="980727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8"/>
            <p:cNvSpPr txBox="1"/>
            <p:nvPr/>
          </p:nvSpPr>
          <p:spPr>
            <a:xfrm>
              <a:off x="3471755" y="4192875"/>
              <a:ext cx="62183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6000" b="1" dirty="0">
                <a:solidFill>
                  <a:srgbClr val="373D5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061" y="6021288"/>
            <a:ext cx="2012259" cy="50405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solidFill>
                  <a:srgbClr val="373D57"/>
                </a:solidFill>
                <a:latin typeface="+mj-lt"/>
              </a:rPr>
              <a:t>กสมล ชนะสุข</a:t>
            </a:r>
            <a:endParaRPr lang="th-TH" b="1" dirty="0">
              <a:solidFill>
                <a:srgbClr val="373D57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718" y="134076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373D57"/>
                </a:solidFill>
              </a:rPr>
              <a:t>ความตระหนักในวิชาชีพเทคโนโลยีสารสนเทศ</a:t>
            </a:r>
            <a:endParaRPr lang="en-US" sz="4800" dirty="0">
              <a:solidFill>
                <a:srgbClr val="373D57"/>
              </a:solidFill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 rot="271956">
            <a:off x="6845197" y="3009682"/>
            <a:ext cx="12379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_LuGDeK_R_1.000" panose="02000000000000000000" pitchFamily="2" charset="0"/>
                <a:cs typeface="AH_LuGDeK_R_1.000" panose="02000000000000000000" pitchFamily="2" charset="0"/>
              </a:rPr>
              <a:t>6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4465" r="23513" b="18141"/>
          <a:stretch/>
        </p:blipFill>
        <p:spPr>
          <a:xfrm>
            <a:off x="1199457" y="28071"/>
            <a:ext cx="974804" cy="1206900"/>
          </a:xfrm>
          <a:prstGeom prst="rect">
            <a:avLst/>
          </a:prstGeom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0729" y="6021288"/>
            <a:ext cx="2012259" cy="790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กสมล ชนะสุข</a:t>
            </a:r>
          </a:p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คณะวิทยาการจัดการ</a:t>
            </a:r>
          </a:p>
        </p:txBody>
      </p:sp>
      <p:pic>
        <p:nvPicPr>
          <p:cNvPr id="8" name="รูปภาพ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4" b="9866"/>
          <a:stretch/>
        </p:blipFill>
        <p:spPr bwMode="auto">
          <a:xfrm>
            <a:off x="1038786" y="5315751"/>
            <a:ext cx="1296143" cy="705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5632692" y="341890"/>
            <a:ext cx="966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บทนำ</a:t>
            </a:r>
            <a:endParaRPr lang="th-TH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9376" y="1916832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	การ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สร้างความตระหนักให้เกิดขึ้นได้ในตัวบุคคลนั้นเป็นเรื่องไม่ยากนักสำหรับสังคมไทยซึ่งมีการปลูกฝังกันมากตั้งแต่เด็กโดยคิดไม่ถึงไม่ใช่เพียงแต่การปลูกฝังแต่มองว่าเป็นการหล่อหลอมวัฒนธรรมไทยวัฒนธรรมอันดีงามเช่น การรักชาติ ศาสนา พระมหากษัตริย์ </a:t>
            </a:r>
            <a:endParaRPr lang="th-TH" dirty="0" smtClean="0"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algn="thaiDist"/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	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ในเวลาเช้าทุกคนจะได้ยินเสียงเพลง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ชาติในเวลาแปด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นาฬิกา ซึ่ง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จะทราบกัน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ดีและมีความตระหนัก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ในการให้ความเคารพด้วยการยืน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ตรง ไม่ใช่เพียงการพูดว่าตระหนักแต่ทุกคนสามารถมีความ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ตระหนักในคุณภาพ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ชีวิตของตนเองได้คือ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การ</a:t>
            </a:r>
            <a:r>
              <a:rPr lang="th-TH" dirty="0" smtClean="0">
                <a:ea typeface="Times New Roman" panose="02020603050405020304" pitchFamily="18" charset="0"/>
                <a:cs typeface="TH Sarabun New" panose="020B0500040200020003" pitchFamily="34" charset="-34"/>
              </a:rPr>
              <a:t>ปฏิบัติตนหรือปฏิบัติงาน</a:t>
            </a:r>
            <a:r>
              <a:rPr lang="th-TH" dirty="0">
                <a:ea typeface="Times New Roman" panose="02020603050405020304" pitchFamily="18" charset="0"/>
                <a:cs typeface="TH Sarabun New" panose="020B0500040200020003" pitchFamily="34" charset="-34"/>
              </a:rPr>
              <a:t>ตามมาตรฐานอย่างถูกต้องและปรับปรุงงาน การทำงาน การเรียนรู้งาน </a:t>
            </a:r>
            <a:r>
              <a:rPr lang="th-TH" dirty="0"/>
              <a:t>ด้านงานคุณภาพเพิ่มผลผลิตเพื่อให้บรรลุตามวัตถุประสงค์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665665"/>
            <a:ext cx="19078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http://srp33285.blogspot.com/p/12.html</a:t>
            </a:r>
            <a:endParaRPr lang="th-TH" sz="1100" dirty="0"/>
          </a:p>
        </p:txBody>
      </p:sp>
      <p:pic>
        <p:nvPicPr>
          <p:cNvPr id="1026" name="Picture 2" descr="https://2.bp.blogspot.com/-wr3VNfU3KOs/VbB2VaXXQyI/AAAAAAAAKcA/68YtbZtcezs/s1600/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000">
                        <a14:foregroundMark x1="15278" y1="50556" x2="13750" y2="62037"/>
                        <a14:foregroundMark x1="35139" y1="33704" x2="54861" y2="32778"/>
                        <a14:foregroundMark x1="32500" y1="17407" x2="35417" y2="27963"/>
                        <a14:foregroundMark x1="14167" y1="40000" x2="21806" y2="38519"/>
                        <a14:foregroundMark x1="16667" y1="44815" x2="20000" y2="45185"/>
                        <a14:foregroundMark x1="80972" y1="42407" x2="95000" y2="5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978558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55" y="3363343"/>
            <a:ext cx="2024488" cy="199918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87" y="3863139"/>
            <a:ext cx="2024488" cy="19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4896913" y="341890"/>
            <a:ext cx="2438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การเรียนประจำ</a:t>
            </a:r>
            <a:endParaRPr lang="th-TH" sz="4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2840743494"/>
              </p:ext>
            </p:extLst>
          </p:nvPr>
        </p:nvGraphicFramePr>
        <p:xfrm>
          <a:off x="1775520" y="1412776"/>
          <a:ext cx="8328248" cy="53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2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2750880" y="368694"/>
            <a:ext cx="661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ความตระหนักในวิชาชีพเทคโนโลยีสารสนเทศ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63308" y="2132856"/>
            <a:ext cx="6065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การ</a:t>
            </a:r>
            <a:r>
              <a:rPr lang="th-TH" dirty="0"/>
              <a:t>สร้างความตระหนักใน</a:t>
            </a:r>
            <a:r>
              <a:rPr lang="th-TH" dirty="0" smtClean="0"/>
              <a:t>สังคมอนาคต</a:t>
            </a:r>
            <a:r>
              <a:rPr lang="th-TH" dirty="0"/>
              <a:t>จิตใจภายใต้</a:t>
            </a:r>
            <a:r>
              <a:rPr lang="th-TH" dirty="0" smtClean="0"/>
              <a:t>รูปลักษณ์มีการกล่อมเกลา หล่อหลอม ปลูกฝังมา</a:t>
            </a:r>
            <a:r>
              <a:rPr lang="th-TH" dirty="0"/>
              <a:t>ตั้งแต่เด็กจนโต เป็นที่ทราบกันดีอยู่แล้วว่าทำให้แนวความคิดต่าง ๆ ของแต่ละคนมีความแตกต่างกัน การใช้ชีวิตหรือดำรงอยู่ด้วยกันจึงต้องอาศัยปัจจัยหลายอย่างไม่ว่าจะเป็นแนวคิดวิธีคิดไปในทางเดียวกัน หากจะเกิดขึ้นได้ต้องสร้างจิตสำนึกที่ดีก่อนเพื่อเป็นการสะสมพฤติกรรมที่ถูกต้องโดยรวมถึงกระบวนการรับรู้การสร้างความตระหนักให้เกิดขึ้นในสังคมจึงเป็นสิ่งจำเป็นในเด็กยุคใหม่ที่จะก้าวเข้ามาอยู่ใน</a:t>
            </a:r>
            <a:r>
              <a:rPr lang="th-TH" dirty="0" smtClean="0"/>
              <a:t>สังคมและทำให้ดีขึ้น น่าอยู่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1650"/>
            <a:ext cx="132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</a:t>
            </a:r>
            <a:r>
              <a:rPr lang="en-US" sz="1400" dirty="0"/>
              <a:t>://pixabay.com</a:t>
            </a:r>
            <a:endParaRPr lang="th-TH" sz="1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7778" l="3889" r="95833">
                        <a14:foregroundMark x1="7361" y1="25417" x2="10833" y2="27639"/>
                        <a14:foregroundMark x1="3889" y1="56528" x2="7778" y2="57639"/>
                        <a14:foregroundMark x1="92361" y1="25833" x2="92639" y2="30694"/>
                        <a14:foregroundMark x1="96111" y1="53750" x2="92083" y2="55417"/>
                        <a14:foregroundMark x1="55000" y1="86111" x2="51389" y2="97778"/>
                        <a14:foregroundMark x1="43889" y1="8333" x2="47639" y2="1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8836" y="1544666"/>
            <a:ext cx="4678812" cy="46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215680" y="1220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การ</a:t>
            </a:r>
            <a:r>
              <a:rPr lang="th-TH" b="1" dirty="0">
                <a:solidFill>
                  <a:schemeClr val="bg1"/>
                </a:solidFill>
              </a:rPr>
              <a:t>รักษาความปลอดภัยของระบบสารสนเทศ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360" y="1770776"/>
            <a:ext cx="897632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การ</a:t>
            </a:r>
            <a:r>
              <a:rPr lang="th-TH" dirty="0"/>
              <a:t>พัฒนาระบบสารสนเทศนั้นนับว่ามีค่าใช้จ่ายสูงมากทั้ง</a:t>
            </a:r>
            <a:r>
              <a:rPr lang="th-TH" u="sng" dirty="0"/>
              <a:t>งานบำรุงรักษา</a:t>
            </a:r>
            <a:r>
              <a:rPr lang="th-TH" dirty="0"/>
              <a:t>โดยเฉพาะมาตรการ</a:t>
            </a:r>
            <a:r>
              <a:rPr lang="th-TH" u="sng" dirty="0"/>
              <a:t>การบำรุงรักษาความปลอดภัย</a:t>
            </a:r>
            <a:r>
              <a:rPr lang="th-TH" dirty="0"/>
              <a:t>ของ</a:t>
            </a:r>
            <a:r>
              <a:rPr lang="th-TH" u="sng" dirty="0"/>
              <a:t>ระบบสารสนเทศ</a:t>
            </a:r>
            <a:r>
              <a:rPr lang="th-TH" dirty="0"/>
              <a:t>มีราคาที่สูงและทุกบริษัทเห็นความสำคัญจำเป็นจะต้องลงทุนด้านความปลอดภัยมากยิ่งขึ้นเพื่อสร้างความอุ่นใจและป้องกันผู้ประสงค์ร้ายสามารถเข้าถึงฐานข้อมูลในองค์กรและองค์กรต้องวางมาตรการด้านความปลอดภัยให้แน่นหนาทั้งภายนอก</a:t>
            </a:r>
            <a:r>
              <a:rPr lang="th-TH" dirty="0" smtClean="0"/>
              <a:t>และใน</a:t>
            </a:r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565" y1="52564" x2="17697" y2="72756"/>
                        <a14:foregroundMark x1="28145" y1="41026" x2="29851" y2="58654"/>
                        <a14:foregroundMark x1="31557" y1="69872" x2="31557" y2="83333"/>
                        <a14:foregroundMark x1="32409" y1="39423" x2="39659" y2="35577"/>
                        <a14:foregroundMark x1="52878" y1="36859" x2="64179" y2="16346"/>
                        <a14:foregroundMark x1="57143" y1="37500" x2="63539" y2="60256"/>
                        <a14:foregroundMark x1="67591" y1="66346" x2="68870" y2="81090"/>
                        <a14:foregroundMark x1="64819" y1="57372" x2="67164" y2="51282"/>
                        <a14:foregroundMark x1="72068" y1="50321" x2="72281" y2="59936"/>
                        <a14:foregroundMark x1="78252" y1="44231" x2="80171" y2="52564"/>
                        <a14:foregroundMark x1="87633" y1="40705" x2="88060" y2="56731"/>
                        <a14:foregroundMark x1="86354" y1="58013" x2="78465" y2="79808"/>
                        <a14:foregroundMark x1="54158" y1="17949" x2="65032" y2="25962"/>
                        <a14:foregroundMark x1="65885" y1="23397" x2="51173" y2="35577"/>
                        <a14:foregroundMark x1="52026" y1="28846" x2="60128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9" y="3868823"/>
            <a:ext cx="8247962" cy="273379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416480" y="1871246"/>
            <a:ext cx="156805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/>
              <a:t>งานบำรุงรักษา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16480" y="2813085"/>
            <a:ext cx="156164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/>
              <a:t>ความปลอดภัย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222517" y="3793286"/>
            <a:ext cx="17556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>
                <a:ln w="0"/>
              </a:rPr>
              <a:t>ระบบสารสนเทศ</a:t>
            </a: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8544272" y="2132112"/>
            <a:ext cx="1728192" cy="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endCxn id="3" idx="1"/>
          </p:cNvCxnSpPr>
          <p:nvPr/>
        </p:nvCxnSpPr>
        <p:spPr>
          <a:xfrm>
            <a:off x="4249963" y="2564904"/>
            <a:ext cx="6166517" cy="50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endCxn id="9" idx="1"/>
          </p:cNvCxnSpPr>
          <p:nvPr/>
        </p:nvCxnSpPr>
        <p:spPr>
          <a:xfrm>
            <a:off x="6384032" y="2564904"/>
            <a:ext cx="3838485" cy="1489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83632" y="444414"/>
            <a:ext cx="6443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การรักษาความปลอดภัยของระบบเครือข่าย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45631" y="2122645"/>
            <a:ext cx="511726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การรักษาความปลอดภัยของระบบ</a:t>
            </a:r>
            <a:r>
              <a:rPr lang="th-TH" sz="3200" b="1" dirty="0" smtClean="0"/>
              <a:t>เครือข่าย</a:t>
            </a:r>
            <a:endParaRPr lang="en-US" sz="3200" b="1" dirty="0"/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696225606"/>
              </p:ext>
            </p:extLst>
          </p:nvPr>
        </p:nvGraphicFramePr>
        <p:xfrm>
          <a:off x="128549" y="3501008"/>
          <a:ext cx="6091847" cy="214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8173558" y="6055850"/>
            <a:ext cx="147668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http://securemate.co.th</a:t>
            </a:r>
            <a:endParaRPr lang="th-TH" sz="1400" dirty="0"/>
          </a:p>
        </p:txBody>
      </p:sp>
      <p:pic>
        <p:nvPicPr>
          <p:cNvPr id="3074" name="Picture 2" descr="International-Security-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913833"/>
            <a:ext cx="6063851" cy="39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63352" y="1700808"/>
            <a:ext cx="907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ใน</a:t>
            </a:r>
            <a:r>
              <a:rPr lang="th-TH" dirty="0"/>
              <a:t>ยุคปัจจุบันข้อมูลข่าวสารไม่ได้อยู่เพียงในกระดาษหรือสื่อสิ่งพิมพ์แต่ยังมีการบันทึกไว้ในรูปแบบอื่น ๆ ภายในระบบคอมพิวเตอร์ ซึ่งจะต้องมีวิธีการหรือมาตรการในการรักษาความปลอดภัย</a:t>
            </a:r>
            <a:r>
              <a:rPr lang="th-TH" sz="4000" b="1" dirty="0" smtClean="0">
                <a:solidFill>
                  <a:schemeClr val="bg1"/>
                </a:solidFill>
              </a:rPr>
              <a:t>ปลอดภัย</a:t>
            </a:r>
            <a:r>
              <a:rPr lang="th-TH" sz="4000" b="1" dirty="0">
                <a:solidFill>
                  <a:schemeClr val="bg1"/>
                </a:solidFill>
              </a:rPr>
              <a:t>ของข้อมูล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080263208"/>
              </p:ext>
            </p:extLst>
          </p:nvPr>
        </p:nvGraphicFramePr>
        <p:xfrm>
          <a:off x="120824" y="2348880"/>
          <a:ext cx="9217024" cy="533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2778027" y="444414"/>
            <a:ext cx="6630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มาตรการในการรักษาความปลอดภัยของข้อมูล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4047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151784" y="280335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ความตระหนักในวิชาชีพ</a:t>
            </a:r>
            <a:endParaRPr lang="th-TH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776894379"/>
              </p:ext>
            </p:extLst>
          </p:nvPr>
        </p:nvGraphicFramePr>
        <p:xfrm>
          <a:off x="623392" y="1484784"/>
          <a:ext cx="64087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Businessman, Cartoons, Training, Lecture, Present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04" y="1196752"/>
            <a:ext cx="18647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emistry, Laboratory, Experiment, Liquid, Resear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6" y="3029566"/>
            <a:ext cx="1578727" cy="8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night, Armor, Beard, Battle, Military, Warrior, W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99" y="4221088"/>
            <a:ext cx="750483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night, Armor, Beard, Battle, Military, Warrior, Wa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120" y="4221087"/>
            <a:ext cx="72008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lice Car, White Male, 3D Model, Isolated, 3D, Mode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6"/>
          <a:stretch/>
        </p:blipFill>
        <p:spPr bwMode="auto">
          <a:xfrm>
            <a:off x="6953803" y="5453072"/>
            <a:ext cx="1945060" cy="12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0" y="6658285"/>
            <a:ext cx="121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0041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TH Sarabun New"/>
        <a:ea typeface=""/>
        <a:cs typeface="JasmineUPC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799</Words>
  <Application>Microsoft Office PowerPoint</Application>
  <PresentationFormat>แบบจอกว้าง</PresentationFormat>
  <Paragraphs>102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AH_LuGDeK_R_1.000</vt:lpstr>
      <vt:lpstr>Arial</vt:lpstr>
      <vt:lpstr>Calibri</vt:lpstr>
      <vt:lpstr>Cordia New</vt:lpstr>
      <vt:lpstr>JasmineUPC</vt:lpstr>
      <vt:lpstr>TH Sarabun New</vt:lpstr>
      <vt:lpstr>Times New Roman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Windows User</cp:lastModifiedBy>
  <cp:revision>136</cp:revision>
  <dcterms:created xsi:type="dcterms:W3CDTF">2013-05-29T03:47:54Z</dcterms:created>
  <dcterms:modified xsi:type="dcterms:W3CDTF">2019-07-30T18:11:08Z</dcterms:modified>
</cp:coreProperties>
</file>