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6" r:id="rId3"/>
    <p:sldId id="261" r:id="rId4"/>
    <p:sldId id="276" r:id="rId5"/>
    <p:sldId id="288" r:id="rId6"/>
    <p:sldId id="277" r:id="rId7"/>
    <p:sldId id="278" r:id="rId8"/>
    <p:sldId id="287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75" r:id="rId17"/>
  </p:sldIdLst>
  <p:sldSz cx="12192000" cy="6858000"/>
  <p:notesSz cx="6858000" cy="9144000"/>
  <p:custDataLst>
    <p:tags r:id="rId1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D57"/>
    <a:srgbClr val="363D57"/>
    <a:srgbClr val="9B0A09"/>
    <a:srgbClr val="B54368"/>
    <a:srgbClr val="E66D81"/>
    <a:srgbClr val="D18F8E"/>
    <a:srgbClr val="B3383A"/>
    <a:srgbClr val="9A0A09"/>
    <a:srgbClr val="9A0606"/>
    <a:srgbClr val="CC5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7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D8836-C564-4761-9A22-DC599DD4BCB1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5E2D3F9-04BA-4BB7-AA9D-BB4CABF10233}">
      <dgm:prSet phldrT="[ข้อความ]" custT="1"/>
      <dgm:spPr/>
      <dgm:t>
        <a:bodyPr/>
        <a:lstStyle/>
        <a:p>
          <a:r>
            <a:rPr lang="th-TH" sz="2000" b="1" dirty="0" smtClean="0"/>
            <a:t>จริยธรรมในการทำงานแบบร่วมสมัย</a:t>
          </a:r>
          <a:endParaRPr lang="th-TH" sz="2000" dirty="0"/>
        </a:p>
      </dgm:t>
    </dgm:pt>
    <dgm:pt modelId="{4A525407-0A0E-497C-A3AB-CB1932907F6D}" type="parTrans" cxnId="{38A585C9-122B-4285-8697-2AC4F009F7EF}">
      <dgm:prSet/>
      <dgm:spPr/>
      <dgm:t>
        <a:bodyPr/>
        <a:lstStyle/>
        <a:p>
          <a:endParaRPr lang="th-TH" sz="2000"/>
        </a:p>
      </dgm:t>
    </dgm:pt>
    <dgm:pt modelId="{ED74A37A-AF26-4F77-8F26-ED493B69207A}" type="sibTrans" cxnId="{38A585C9-122B-4285-8697-2AC4F009F7EF}">
      <dgm:prSet/>
      <dgm:spPr/>
      <dgm:t>
        <a:bodyPr/>
        <a:lstStyle/>
        <a:p>
          <a:endParaRPr lang="th-TH" sz="2000"/>
        </a:p>
      </dgm:t>
    </dgm:pt>
    <dgm:pt modelId="{62C20F3A-227E-4C09-A308-BB04355FC9EB}">
      <dgm:prSet/>
      <dgm:spPr/>
      <dgm:t>
        <a:bodyPr/>
        <a:lstStyle/>
        <a:p>
          <a:endParaRPr lang="th-TH" sz="2000"/>
        </a:p>
      </dgm:t>
    </dgm:pt>
    <dgm:pt modelId="{EA5FB904-E5CB-4169-A3FF-C50AE5314141}" type="parTrans" cxnId="{C5901B8E-8901-4546-98FD-A3183E243C02}">
      <dgm:prSet/>
      <dgm:spPr/>
      <dgm:t>
        <a:bodyPr/>
        <a:lstStyle/>
        <a:p>
          <a:endParaRPr lang="th-TH" sz="2000"/>
        </a:p>
      </dgm:t>
    </dgm:pt>
    <dgm:pt modelId="{6A27F93C-47B5-4984-897E-0708A81E9608}" type="sibTrans" cxnId="{C5901B8E-8901-4546-98FD-A3183E243C02}">
      <dgm:prSet/>
      <dgm:spPr/>
      <dgm:t>
        <a:bodyPr/>
        <a:lstStyle/>
        <a:p>
          <a:endParaRPr lang="th-TH" sz="2000"/>
        </a:p>
      </dgm:t>
    </dgm:pt>
    <dgm:pt modelId="{AA312F5F-D432-4C64-BE5C-ED8B06394A7D}">
      <dgm:prSet custT="1"/>
      <dgm:spPr/>
      <dgm:t>
        <a:bodyPr/>
        <a:lstStyle/>
        <a:p>
          <a:r>
            <a:rPr lang="th-TH" sz="2000" smtClean="0"/>
            <a:t>1.</a:t>
          </a:r>
          <a:r>
            <a:rPr lang="th-TH" sz="2000" b="1" smtClean="0"/>
            <a:t> </a:t>
          </a:r>
          <a:r>
            <a:rPr lang="th-TH" sz="2000" smtClean="0"/>
            <a:t>คุณธรรมและจริยธรรมในการทำงาน</a:t>
          </a:r>
          <a:endParaRPr lang="en-US" sz="2000"/>
        </a:p>
      </dgm:t>
    </dgm:pt>
    <dgm:pt modelId="{ED5048B5-23EC-47E0-84AA-F379F70F9691}" type="parTrans" cxnId="{7F591802-3345-4B7C-88F1-BE8A20A7B29F}">
      <dgm:prSet custT="1"/>
      <dgm:spPr/>
      <dgm:t>
        <a:bodyPr/>
        <a:lstStyle/>
        <a:p>
          <a:endParaRPr lang="th-TH" sz="2000"/>
        </a:p>
      </dgm:t>
    </dgm:pt>
    <dgm:pt modelId="{601D3DB7-709B-4AC0-BD7F-7EB69AAE8397}" type="sibTrans" cxnId="{7F591802-3345-4B7C-88F1-BE8A20A7B29F}">
      <dgm:prSet/>
      <dgm:spPr/>
      <dgm:t>
        <a:bodyPr/>
        <a:lstStyle/>
        <a:p>
          <a:endParaRPr lang="th-TH" sz="2000"/>
        </a:p>
      </dgm:t>
    </dgm:pt>
    <dgm:pt modelId="{1D24A8CA-3D8C-419C-A134-8957CD783E92}">
      <dgm:prSet custT="1"/>
      <dgm:spPr/>
      <dgm:t>
        <a:bodyPr/>
        <a:lstStyle/>
        <a:p>
          <a:r>
            <a:rPr lang="th-TH" sz="2000" smtClean="0"/>
            <a:t>2. เทคโนโลยีร่วมสมัย</a:t>
          </a:r>
          <a:endParaRPr lang="en-US" sz="2000"/>
        </a:p>
      </dgm:t>
    </dgm:pt>
    <dgm:pt modelId="{63A455CF-9F4F-4E4E-85A1-DE2EAC1A3EB4}" type="parTrans" cxnId="{B140A810-01C0-44F5-9B2B-DB51469A398A}">
      <dgm:prSet custT="1"/>
      <dgm:spPr/>
      <dgm:t>
        <a:bodyPr/>
        <a:lstStyle/>
        <a:p>
          <a:endParaRPr lang="th-TH" sz="2000"/>
        </a:p>
      </dgm:t>
    </dgm:pt>
    <dgm:pt modelId="{7C24C7D2-3299-4C3C-B826-7610EC74DEF1}" type="sibTrans" cxnId="{B140A810-01C0-44F5-9B2B-DB51469A398A}">
      <dgm:prSet/>
      <dgm:spPr/>
      <dgm:t>
        <a:bodyPr/>
        <a:lstStyle/>
        <a:p>
          <a:endParaRPr lang="th-TH" sz="2000"/>
        </a:p>
      </dgm:t>
    </dgm:pt>
    <dgm:pt modelId="{DD871C1F-1362-4267-B0A5-DB6A08250979}">
      <dgm:prSet custT="1"/>
      <dgm:spPr/>
      <dgm:t>
        <a:bodyPr/>
        <a:lstStyle/>
        <a:p>
          <a:r>
            <a:rPr lang="th-TH" sz="2000" smtClean="0"/>
            <a:t>3. คุณธรรมและจริยธรรมในการใช้สารสนเทศร่วมกัน</a:t>
          </a:r>
          <a:endParaRPr lang="en-US" sz="2000"/>
        </a:p>
      </dgm:t>
    </dgm:pt>
    <dgm:pt modelId="{07DF584F-E404-4182-89B1-2ECBDC8E0E63}" type="parTrans" cxnId="{E462F9E4-5794-4BF4-91DF-141645B05EC7}">
      <dgm:prSet custT="1"/>
      <dgm:spPr/>
      <dgm:t>
        <a:bodyPr/>
        <a:lstStyle/>
        <a:p>
          <a:endParaRPr lang="th-TH" sz="2000"/>
        </a:p>
      </dgm:t>
    </dgm:pt>
    <dgm:pt modelId="{98DFD032-280E-41EF-BD98-51B278B97057}" type="sibTrans" cxnId="{E462F9E4-5794-4BF4-91DF-141645B05EC7}">
      <dgm:prSet/>
      <dgm:spPr/>
      <dgm:t>
        <a:bodyPr/>
        <a:lstStyle/>
        <a:p>
          <a:endParaRPr lang="th-TH" sz="2000"/>
        </a:p>
      </dgm:t>
    </dgm:pt>
    <dgm:pt modelId="{C13D9CCA-A611-4EB5-B8D4-982413EA39B5}">
      <dgm:prSet custT="1"/>
      <dgm:spPr/>
      <dgm:t>
        <a:bodyPr/>
        <a:lstStyle/>
        <a:p>
          <a:r>
            <a:rPr lang="th-TH" sz="2000" smtClean="0"/>
            <a:t>4. คุณธรรมจริยธรรมในการใช้อินเทอร์เน็ต</a:t>
          </a:r>
          <a:endParaRPr lang="en-US" sz="2000"/>
        </a:p>
      </dgm:t>
    </dgm:pt>
    <dgm:pt modelId="{5DEFA936-CD2E-4D1F-B4FB-064A0656AED7}" type="parTrans" cxnId="{E363DEF0-95A5-4F5C-B1CA-C346B14A69C2}">
      <dgm:prSet custT="1"/>
      <dgm:spPr/>
      <dgm:t>
        <a:bodyPr/>
        <a:lstStyle/>
        <a:p>
          <a:endParaRPr lang="th-TH" sz="2000"/>
        </a:p>
      </dgm:t>
    </dgm:pt>
    <dgm:pt modelId="{9E2A4466-5EC5-4AFB-802B-7BA94A667713}" type="sibTrans" cxnId="{E363DEF0-95A5-4F5C-B1CA-C346B14A69C2}">
      <dgm:prSet/>
      <dgm:spPr/>
      <dgm:t>
        <a:bodyPr/>
        <a:lstStyle/>
        <a:p>
          <a:endParaRPr lang="th-TH" sz="2000"/>
        </a:p>
      </dgm:t>
    </dgm:pt>
    <dgm:pt modelId="{F2D3F075-CA4F-4CF6-A457-63C56A5B71B5}" type="pres">
      <dgm:prSet presAssocID="{AB5D8836-C564-4761-9A22-DC599DD4BC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345C54-C8EE-4BD6-B6B4-C826BA23EC78}" type="pres">
      <dgm:prSet presAssocID="{B5E2D3F9-04BA-4BB7-AA9D-BB4CABF10233}" presName="centerShape" presStyleLbl="node0" presStyleIdx="0" presStyleCnt="1" custScaleX="144582" custScaleY="104931"/>
      <dgm:spPr/>
      <dgm:t>
        <a:bodyPr/>
        <a:lstStyle/>
        <a:p>
          <a:endParaRPr lang="th-TH"/>
        </a:p>
      </dgm:t>
    </dgm:pt>
    <dgm:pt modelId="{BF3A378B-09C1-46FC-AB5F-682F2C604DD7}" type="pres">
      <dgm:prSet presAssocID="{ED5048B5-23EC-47E0-84AA-F379F70F9691}" presName="parTrans" presStyleLbl="sibTrans2D1" presStyleIdx="0" presStyleCnt="4"/>
      <dgm:spPr/>
      <dgm:t>
        <a:bodyPr/>
        <a:lstStyle/>
        <a:p>
          <a:endParaRPr lang="th-TH"/>
        </a:p>
      </dgm:t>
    </dgm:pt>
    <dgm:pt modelId="{711E02BA-32E0-4FAE-8FED-EC8A1A64F3D2}" type="pres">
      <dgm:prSet presAssocID="{ED5048B5-23EC-47E0-84AA-F379F70F9691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8A60DF7C-36F1-4D04-B02A-626D5DD52DD9}" type="pres">
      <dgm:prSet presAssocID="{AA312F5F-D432-4C64-BE5C-ED8B06394A7D}" presName="node" presStyleLbl="node1" presStyleIdx="0" presStyleCnt="4" custRadScaleRad="131249" custRadScaleInc="-1850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76CD6F-D89E-4BFD-A283-24665484F84F}" type="pres">
      <dgm:prSet presAssocID="{63A455CF-9F4F-4E4E-85A1-DE2EAC1A3EB4}" presName="parTrans" presStyleLbl="sibTrans2D1" presStyleIdx="1" presStyleCnt="4"/>
      <dgm:spPr/>
      <dgm:t>
        <a:bodyPr/>
        <a:lstStyle/>
        <a:p>
          <a:endParaRPr lang="th-TH"/>
        </a:p>
      </dgm:t>
    </dgm:pt>
    <dgm:pt modelId="{8203F92C-F9F1-481A-894B-5623E3FEC9A6}" type="pres">
      <dgm:prSet presAssocID="{63A455CF-9F4F-4E4E-85A1-DE2EAC1A3EB4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580D163C-7B0E-4E40-959F-654C1F750F6A}" type="pres">
      <dgm:prSet presAssocID="{1D24A8CA-3D8C-419C-A134-8957CD783E92}" presName="node" presStyleLbl="node1" presStyleIdx="1" presStyleCnt="4" custRadScaleRad="105559" custRadScaleInc="-2632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30FCD9-B09E-42FA-A4D6-1F5B6B1FBF32}" type="pres">
      <dgm:prSet presAssocID="{07DF584F-E404-4182-89B1-2ECBDC8E0E63}" presName="parTrans" presStyleLbl="sibTrans2D1" presStyleIdx="2" presStyleCnt="4"/>
      <dgm:spPr/>
      <dgm:t>
        <a:bodyPr/>
        <a:lstStyle/>
        <a:p>
          <a:endParaRPr lang="th-TH"/>
        </a:p>
      </dgm:t>
    </dgm:pt>
    <dgm:pt modelId="{3078E42C-2C38-4A74-9202-CCB10B2AA322}" type="pres">
      <dgm:prSet presAssocID="{07DF584F-E404-4182-89B1-2ECBDC8E0E63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46288A76-8265-4C1F-9B21-373CE57597BA}" type="pres">
      <dgm:prSet presAssocID="{DD871C1F-1362-4267-B0A5-DB6A08250979}" presName="node" presStyleLbl="node1" presStyleIdx="2" presStyleCnt="4" custScaleX="155186" custRadScaleRad="117284" custRadScaleInc="-3098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41F2CA-4BF9-4F56-935C-26158BA00881}" type="pres">
      <dgm:prSet presAssocID="{5DEFA936-CD2E-4D1F-B4FB-064A0656AED7}" presName="parTrans" presStyleLbl="sibTrans2D1" presStyleIdx="3" presStyleCnt="4"/>
      <dgm:spPr/>
      <dgm:t>
        <a:bodyPr/>
        <a:lstStyle/>
        <a:p>
          <a:endParaRPr lang="th-TH"/>
        </a:p>
      </dgm:t>
    </dgm:pt>
    <dgm:pt modelId="{C2459073-E206-412A-8014-13821CDA72EE}" type="pres">
      <dgm:prSet presAssocID="{5DEFA936-CD2E-4D1F-B4FB-064A0656AED7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9868AC08-EE18-4E38-825C-259F7968D7AA}" type="pres">
      <dgm:prSet presAssocID="{C13D9CCA-A611-4EB5-B8D4-982413EA39B5}" presName="node" presStyleLbl="node1" presStyleIdx="3" presStyleCnt="4" custScaleX="127194" custScaleY="116869" custRadScaleRad="133490" custRadScaleInc="3959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137C35B-E8BF-40C6-A7C2-76E9E3099F03}" type="presOf" srcId="{07DF584F-E404-4182-89B1-2ECBDC8E0E63}" destId="{3078E42C-2C38-4A74-9202-CCB10B2AA322}" srcOrd="1" destOrd="0" presId="urn:microsoft.com/office/officeart/2005/8/layout/radial5"/>
    <dgm:cxn modelId="{546D6F78-EF6B-4C31-B2D7-CA505E4C531C}" type="presOf" srcId="{5DEFA936-CD2E-4D1F-B4FB-064A0656AED7}" destId="{C2459073-E206-412A-8014-13821CDA72EE}" srcOrd="1" destOrd="0" presId="urn:microsoft.com/office/officeart/2005/8/layout/radial5"/>
    <dgm:cxn modelId="{F33FCD86-7600-4309-AA59-CB5E1CC3642E}" type="presOf" srcId="{07DF584F-E404-4182-89B1-2ECBDC8E0E63}" destId="{F230FCD9-B09E-42FA-A4D6-1F5B6B1FBF32}" srcOrd="0" destOrd="0" presId="urn:microsoft.com/office/officeart/2005/8/layout/radial5"/>
    <dgm:cxn modelId="{E363DEF0-95A5-4F5C-B1CA-C346B14A69C2}" srcId="{B5E2D3F9-04BA-4BB7-AA9D-BB4CABF10233}" destId="{C13D9CCA-A611-4EB5-B8D4-982413EA39B5}" srcOrd="3" destOrd="0" parTransId="{5DEFA936-CD2E-4D1F-B4FB-064A0656AED7}" sibTransId="{9E2A4466-5EC5-4AFB-802B-7BA94A667713}"/>
    <dgm:cxn modelId="{7C40BCB2-8E00-457B-BED0-2C11DA80996A}" type="presOf" srcId="{C13D9CCA-A611-4EB5-B8D4-982413EA39B5}" destId="{9868AC08-EE18-4E38-825C-259F7968D7AA}" srcOrd="0" destOrd="0" presId="urn:microsoft.com/office/officeart/2005/8/layout/radial5"/>
    <dgm:cxn modelId="{B541229A-3E92-433E-9A1C-D555264C6D99}" type="presOf" srcId="{1D24A8CA-3D8C-419C-A134-8957CD783E92}" destId="{580D163C-7B0E-4E40-959F-654C1F750F6A}" srcOrd="0" destOrd="0" presId="urn:microsoft.com/office/officeart/2005/8/layout/radial5"/>
    <dgm:cxn modelId="{38A585C9-122B-4285-8697-2AC4F009F7EF}" srcId="{AB5D8836-C564-4761-9A22-DC599DD4BCB1}" destId="{B5E2D3F9-04BA-4BB7-AA9D-BB4CABF10233}" srcOrd="0" destOrd="0" parTransId="{4A525407-0A0E-497C-A3AB-CB1932907F6D}" sibTransId="{ED74A37A-AF26-4F77-8F26-ED493B69207A}"/>
    <dgm:cxn modelId="{E462F9E4-5794-4BF4-91DF-141645B05EC7}" srcId="{B5E2D3F9-04BA-4BB7-AA9D-BB4CABF10233}" destId="{DD871C1F-1362-4267-B0A5-DB6A08250979}" srcOrd="2" destOrd="0" parTransId="{07DF584F-E404-4182-89B1-2ECBDC8E0E63}" sibTransId="{98DFD032-280E-41EF-BD98-51B278B97057}"/>
    <dgm:cxn modelId="{8CE51B94-3997-433A-B857-91FB8AAFFB24}" type="presOf" srcId="{63A455CF-9F4F-4E4E-85A1-DE2EAC1A3EB4}" destId="{8203F92C-F9F1-481A-894B-5623E3FEC9A6}" srcOrd="1" destOrd="0" presId="urn:microsoft.com/office/officeart/2005/8/layout/radial5"/>
    <dgm:cxn modelId="{2062E758-0781-4A31-B3EF-E609B2E8E9D0}" type="presOf" srcId="{B5E2D3F9-04BA-4BB7-AA9D-BB4CABF10233}" destId="{BD345C54-C8EE-4BD6-B6B4-C826BA23EC78}" srcOrd="0" destOrd="0" presId="urn:microsoft.com/office/officeart/2005/8/layout/radial5"/>
    <dgm:cxn modelId="{888525B2-AAA7-48AB-8C7B-FC62ABEEEAD8}" type="presOf" srcId="{ED5048B5-23EC-47E0-84AA-F379F70F9691}" destId="{711E02BA-32E0-4FAE-8FED-EC8A1A64F3D2}" srcOrd="1" destOrd="0" presId="urn:microsoft.com/office/officeart/2005/8/layout/radial5"/>
    <dgm:cxn modelId="{7F591802-3345-4B7C-88F1-BE8A20A7B29F}" srcId="{B5E2D3F9-04BA-4BB7-AA9D-BB4CABF10233}" destId="{AA312F5F-D432-4C64-BE5C-ED8B06394A7D}" srcOrd="0" destOrd="0" parTransId="{ED5048B5-23EC-47E0-84AA-F379F70F9691}" sibTransId="{601D3DB7-709B-4AC0-BD7F-7EB69AAE8397}"/>
    <dgm:cxn modelId="{B140A810-01C0-44F5-9B2B-DB51469A398A}" srcId="{B5E2D3F9-04BA-4BB7-AA9D-BB4CABF10233}" destId="{1D24A8CA-3D8C-419C-A134-8957CD783E92}" srcOrd="1" destOrd="0" parTransId="{63A455CF-9F4F-4E4E-85A1-DE2EAC1A3EB4}" sibTransId="{7C24C7D2-3299-4C3C-B826-7610EC74DEF1}"/>
    <dgm:cxn modelId="{3DA105DF-41C1-459A-8B96-33801E395B8E}" type="presOf" srcId="{5DEFA936-CD2E-4D1F-B4FB-064A0656AED7}" destId="{8241F2CA-4BF9-4F56-935C-26158BA00881}" srcOrd="0" destOrd="0" presId="urn:microsoft.com/office/officeart/2005/8/layout/radial5"/>
    <dgm:cxn modelId="{3B65866D-C8F4-4D9E-A2DF-91B4FEFDD14F}" type="presOf" srcId="{63A455CF-9F4F-4E4E-85A1-DE2EAC1A3EB4}" destId="{A576CD6F-D89E-4BFD-A283-24665484F84F}" srcOrd="0" destOrd="0" presId="urn:microsoft.com/office/officeart/2005/8/layout/radial5"/>
    <dgm:cxn modelId="{99433135-E58B-4C1D-83EF-FED8DBC001D1}" type="presOf" srcId="{AB5D8836-C564-4761-9A22-DC599DD4BCB1}" destId="{F2D3F075-CA4F-4CF6-A457-63C56A5B71B5}" srcOrd="0" destOrd="0" presId="urn:microsoft.com/office/officeart/2005/8/layout/radial5"/>
    <dgm:cxn modelId="{B703497C-A783-4915-9AE2-65F26DADCAB0}" type="presOf" srcId="{DD871C1F-1362-4267-B0A5-DB6A08250979}" destId="{46288A76-8265-4C1F-9B21-373CE57597BA}" srcOrd="0" destOrd="0" presId="urn:microsoft.com/office/officeart/2005/8/layout/radial5"/>
    <dgm:cxn modelId="{07E9CF58-6A17-4CAC-81C8-CDF24AD9670B}" type="presOf" srcId="{ED5048B5-23EC-47E0-84AA-F379F70F9691}" destId="{BF3A378B-09C1-46FC-AB5F-682F2C604DD7}" srcOrd="0" destOrd="0" presId="urn:microsoft.com/office/officeart/2005/8/layout/radial5"/>
    <dgm:cxn modelId="{C5901B8E-8901-4546-98FD-A3183E243C02}" srcId="{AB5D8836-C564-4761-9A22-DC599DD4BCB1}" destId="{62C20F3A-227E-4C09-A308-BB04355FC9EB}" srcOrd="1" destOrd="0" parTransId="{EA5FB904-E5CB-4169-A3FF-C50AE5314141}" sibTransId="{6A27F93C-47B5-4984-897E-0708A81E9608}"/>
    <dgm:cxn modelId="{1BEE1D86-EA74-4E03-9E67-C7F0302B38AD}" type="presOf" srcId="{AA312F5F-D432-4C64-BE5C-ED8B06394A7D}" destId="{8A60DF7C-36F1-4D04-B02A-626D5DD52DD9}" srcOrd="0" destOrd="0" presId="urn:microsoft.com/office/officeart/2005/8/layout/radial5"/>
    <dgm:cxn modelId="{4251FB88-F9AE-4784-8DD3-31B05A644E50}" type="presParOf" srcId="{F2D3F075-CA4F-4CF6-A457-63C56A5B71B5}" destId="{BD345C54-C8EE-4BD6-B6B4-C826BA23EC78}" srcOrd="0" destOrd="0" presId="urn:microsoft.com/office/officeart/2005/8/layout/radial5"/>
    <dgm:cxn modelId="{18479408-9153-487D-9C72-EEC014B44DAD}" type="presParOf" srcId="{F2D3F075-CA4F-4CF6-A457-63C56A5B71B5}" destId="{BF3A378B-09C1-46FC-AB5F-682F2C604DD7}" srcOrd="1" destOrd="0" presId="urn:microsoft.com/office/officeart/2005/8/layout/radial5"/>
    <dgm:cxn modelId="{3B4D1E81-BBA1-4F39-BD15-FD8ACC3AE296}" type="presParOf" srcId="{BF3A378B-09C1-46FC-AB5F-682F2C604DD7}" destId="{711E02BA-32E0-4FAE-8FED-EC8A1A64F3D2}" srcOrd="0" destOrd="0" presId="urn:microsoft.com/office/officeart/2005/8/layout/radial5"/>
    <dgm:cxn modelId="{5D74701C-9EFC-4E1B-B5C0-BAB877D28361}" type="presParOf" srcId="{F2D3F075-CA4F-4CF6-A457-63C56A5B71B5}" destId="{8A60DF7C-36F1-4D04-B02A-626D5DD52DD9}" srcOrd="2" destOrd="0" presId="urn:microsoft.com/office/officeart/2005/8/layout/radial5"/>
    <dgm:cxn modelId="{69577ED2-6530-4E81-91C5-2041673A0E45}" type="presParOf" srcId="{F2D3F075-CA4F-4CF6-A457-63C56A5B71B5}" destId="{A576CD6F-D89E-4BFD-A283-24665484F84F}" srcOrd="3" destOrd="0" presId="urn:microsoft.com/office/officeart/2005/8/layout/radial5"/>
    <dgm:cxn modelId="{65025A2A-A163-40D9-B17F-B3DC45B6DFDE}" type="presParOf" srcId="{A576CD6F-D89E-4BFD-A283-24665484F84F}" destId="{8203F92C-F9F1-481A-894B-5623E3FEC9A6}" srcOrd="0" destOrd="0" presId="urn:microsoft.com/office/officeart/2005/8/layout/radial5"/>
    <dgm:cxn modelId="{824909A3-174E-4397-BEA3-E08962F992E1}" type="presParOf" srcId="{F2D3F075-CA4F-4CF6-A457-63C56A5B71B5}" destId="{580D163C-7B0E-4E40-959F-654C1F750F6A}" srcOrd="4" destOrd="0" presId="urn:microsoft.com/office/officeart/2005/8/layout/radial5"/>
    <dgm:cxn modelId="{8269A5EC-AE53-4A9E-809C-837F631E784C}" type="presParOf" srcId="{F2D3F075-CA4F-4CF6-A457-63C56A5B71B5}" destId="{F230FCD9-B09E-42FA-A4D6-1F5B6B1FBF32}" srcOrd="5" destOrd="0" presId="urn:microsoft.com/office/officeart/2005/8/layout/radial5"/>
    <dgm:cxn modelId="{A1A6327B-D1B5-428A-9193-20E53C1B8F84}" type="presParOf" srcId="{F230FCD9-B09E-42FA-A4D6-1F5B6B1FBF32}" destId="{3078E42C-2C38-4A74-9202-CCB10B2AA322}" srcOrd="0" destOrd="0" presId="urn:microsoft.com/office/officeart/2005/8/layout/radial5"/>
    <dgm:cxn modelId="{B53864EC-7AA8-4427-90EE-DFE75DAF1A3C}" type="presParOf" srcId="{F2D3F075-CA4F-4CF6-A457-63C56A5B71B5}" destId="{46288A76-8265-4C1F-9B21-373CE57597BA}" srcOrd="6" destOrd="0" presId="urn:microsoft.com/office/officeart/2005/8/layout/radial5"/>
    <dgm:cxn modelId="{6A1DED03-F055-44E5-96F5-C2895707753E}" type="presParOf" srcId="{F2D3F075-CA4F-4CF6-A457-63C56A5B71B5}" destId="{8241F2CA-4BF9-4F56-935C-26158BA00881}" srcOrd="7" destOrd="0" presId="urn:microsoft.com/office/officeart/2005/8/layout/radial5"/>
    <dgm:cxn modelId="{0CBE0E8A-E8E7-44D1-92CC-B360231C7585}" type="presParOf" srcId="{8241F2CA-4BF9-4F56-935C-26158BA00881}" destId="{C2459073-E206-412A-8014-13821CDA72EE}" srcOrd="0" destOrd="0" presId="urn:microsoft.com/office/officeart/2005/8/layout/radial5"/>
    <dgm:cxn modelId="{15D8AB96-3B68-4105-9186-7E2427873091}" type="presParOf" srcId="{F2D3F075-CA4F-4CF6-A457-63C56A5B71B5}" destId="{9868AC08-EE18-4E38-825C-259F7968D7A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76311-25D2-48EA-AEF6-EBACF7B1DBD4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th-TH"/>
        </a:p>
      </dgm:t>
    </dgm:pt>
    <dgm:pt modelId="{C6154666-CE66-4D79-9949-DDDEC2983BB9}">
      <dgm:prSet phldrT="[ข้อความ]" custT="1"/>
      <dgm:spPr/>
      <dgm:t>
        <a:bodyPr/>
        <a:lstStyle/>
        <a:p>
          <a:r>
            <a:rPr lang="th-TH" sz="4000" b="1" dirty="0" smtClean="0"/>
            <a:t>1. จริยธรรมในการทำงานทั่วไป</a:t>
          </a:r>
          <a:endParaRPr lang="th-TH" sz="4000" dirty="0"/>
        </a:p>
      </dgm:t>
    </dgm:pt>
    <dgm:pt modelId="{08ECDB09-FF93-4086-9E8B-8DFC570D225E}" type="parTrans" cxnId="{2DB47802-838C-4877-A2E3-F59CFDEB9F52}">
      <dgm:prSet/>
      <dgm:spPr/>
      <dgm:t>
        <a:bodyPr/>
        <a:lstStyle/>
        <a:p>
          <a:endParaRPr lang="th-TH"/>
        </a:p>
      </dgm:t>
    </dgm:pt>
    <dgm:pt modelId="{C00D50D7-3BEE-4EA5-9633-35F4514DF98D}" type="sibTrans" cxnId="{2DB47802-838C-4877-A2E3-F59CFDEB9F52}">
      <dgm:prSet/>
      <dgm:spPr/>
      <dgm:t>
        <a:bodyPr/>
        <a:lstStyle/>
        <a:p>
          <a:endParaRPr lang="th-TH"/>
        </a:p>
      </dgm:t>
    </dgm:pt>
    <dgm:pt modelId="{3369A1CB-E0C8-4772-A22C-DDC1C70FA58D}">
      <dgm:prSet phldrT="[ข้อความ]" custT="1"/>
      <dgm:spPr/>
      <dgm:t>
        <a:bodyPr/>
        <a:lstStyle/>
        <a:p>
          <a:r>
            <a:rPr lang="th-TH" sz="2800" dirty="0" smtClean="0"/>
            <a:t>1.1 ชำนาญในวิชาชีพที่ตนปฏิบัติอยู่ </a:t>
          </a:r>
          <a:endParaRPr lang="th-TH" sz="2800" dirty="0"/>
        </a:p>
      </dgm:t>
    </dgm:pt>
    <dgm:pt modelId="{5DC3523E-22F0-4248-8A53-E9E4F3438426}" type="parTrans" cxnId="{08932964-CEA0-40CE-97F9-FEFBC5DAEBE7}">
      <dgm:prSet/>
      <dgm:spPr/>
      <dgm:t>
        <a:bodyPr/>
        <a:lstStyle/>
        <a:p>
          <a:endParaRPr lang="th-TH"/>
        </a:p>
      </dgm:t>
    </dgm:pt>
    <dgm:pt modelId="{3163858A-CF2B-489A-90DE-F0073A77F22A}" type="sibTrans" cxnId="{08932964-CEA0-40CE-97F9-FEFBC5DAEBE7}">
      <dgm:prSet/>
      <dgm:spPr/>
      <dgm:t>
        <a:bodyPr/>
        <a:lstStyle/>
        <a:p>
          <a:endParaRPr lang="th-TH"/>
        </a:p>
      </dgm:t>
    </dgm:pt>
    <dgm:pt modelId="{E0FA98CA-BC93-4746-8FDD-FBBC60F73B43}">
      <dgm:prSet phldrT="[ข้อความ]" custT="1"/>
      <dgm:spPr/>
      <dgm:t>
        <a:bodyPr/>
        <a:lstStyle/>
        <a:p>
          <a:r>
            <a:rPr lang="th-TH" sz="2800" dirty="0" smtClean="0"/>
            <a:t>1.2 ระเบียบวินัย </a:t>
          </a:r>
          <a:endParaRPr lang="th-TH" sz="2800" dirty="0"/>
        </a:p>
      </dgm:t>
    </dgm:pt>
    <dgm:pt modelId="{CF0596D8-8B49-450A-9D6A-AC555211BEE5}" type="parTrans" cxnId="{5739675B-3D1D-4CAF-ACA1-DEC0430EDD86}">
      <dgm:prSet/>
      <dgm:spPr/>
      <dgm:t>
        <a:bodyPr/>
        <a:lstStyle/>
        <a:p>
          <a:endParaRPr lang="th-TH"/>
        </a:p>
      </dgm:t>
    </dgm:pt>
    <dgm:pt modelId="{937904D3-32FC-46E5-A082-7273FDD64A03}" type="sibTrans" cxnId="{5739675B-3D1D-4CAF-ACA1-DEC0430EDD86}">
      <dgm:prSet/>
      <dgm:spPr/>
      <dgm:t>
        <a:bodyPr/>
        <a:lstStyle/>
        <a:p>
          <a:endParaRPr lang="th-TH"/>
        </a:p>
      </dgm:t>
    </dgm:pt>
    <dgm:pt modelId="{7279FE62-643C-4252-AFE5-9989E134C0A2}">
      <dgm:prSet phldrT="[ข้อความ]" custT="1"/>
      <dgm:spPr/>
      <dgm:t>
        <a:bodyPr/>
        <a:lstStyle/>
        <a:p>
          <a:r>
            <a:rPr lang="th-TH" sz="4000" b="1" dirty="0" smtClean="0"/>
            <a:t>2. จรรยาบรรณวิชาชีพ</a:t>
          </a:r>
          <a:endParaRPr lang="th-TH" sz="4000" dirty="0"/>
        </a:p>
      </dgm:t>
    </dgm:pt>
    <dgm:pt modelId="{A392387C-2F76-467F-B7BD-62D453E65DCF}" type="parTrans" cxnId="{74F5862F-F0AD-447E-AB06-B7A2B07EFDD4}">
      <dgm:prSet/>
      <dgm:spPr/>
      <dgm:t>
        <a:bodyPr/>
        <a:lstStyle/>
        <a:p>
          <a:endParaRPr lang="th-TH"/>
        </a:p>
      </dgm:t>
    </dgm:pt>
    <dgm:pt modelId="{EDC9BA6A-2AE7-48B9-BF25-4F97959B79E5}" type="sibTrans" cxnId="{74F5862F-F0AD-447E-AB06-B7A2B07EFDD4}">
      <dgm:prSet/>
      <dgm:spPr/>
      <dgm:t>
        <a:bodyPr/>
        <a:lstStyle/>
        <a:p>
          <a:endParaRPr lang="th-TH"/>
        </a:p>
      </dgm:t>
    </dgm:pt>
    <dgm:pt modelId="{6776FA4B-00E3-40F6-9AD3-30396DB85B14}">
      <dgm:prSet phldrT="[ข้อความ]" custT="1"/>
      <dgm:spPr/>
      <dgm:t>
        <a:bodyPr/>
        <a:lstStyle/>
        <a:p>
          <a:r>
            <a:rPr lang="th-TH" sz="2800" dirty="0" smtClean="0"/>
            <a:t>จรรยาบรรณเกิดขึ้นเพื่อมุ่งให้คนในวิชาชีพมีประสิทธิภาพให้เป็นคนดีในการบริการวิชาชีพ ให้คนในวิชาชีพมีเกียรติศักดิ์ศรีที่มีกฎเกณฑ์มาตรฐานจรรยาบรรณ </a:t>
          </a:r>
          <a:endParaRPr lang="th-TH" sz="2800" dirty="0"/>
        </a:p>
      </dgm:t>
    </dgm:pt>
    <dgm:pt modelId="{5670B2D2-B4CD-47E7-91D6-80573E7C8E6C}" type="parTrans" cxnId="{1A1EAB1D-AA29-4972-9191-7B4EBA0331EA}">
      <dgm:prSet/>
      <dgm:spPr/>
      <dgm:t>
        <a:bodyPr/>
        <a:lstStyle/>
        <a:p>
          <a:endParaRPr lang="th-TH"/>
        </a:p>
      </dgm:t>
    </dgm:pt>
    <dgm:pt modelId="{EFE6E113-F0F8-46AF-8254-4BA8B4427DF4}" type="sibTrans" cxnId="{1A1EAB1D-AA29-4972-9191-7B4EBA0331EA}">
      <dgm:prSet/>
      <dgm:spPr/>
      <dgm:t>
        <a:bodyPr/>
        <a:lstStyle/>
        <a:p>
          <a:endParaRPr lang="th-TH"/>
        </a:p>
      </dgm:t>
    </dgm:pt>
    <dgm:pt modelId="{2353B987-AC06-4A8A-81CB-3A272BC80CE2}">
      <dgm:prSet phldrT="[ข้อความ]" custT="1"/>
      <dgm:spPr/>
      <dgm:t>
        <a:bodyPr/>
        <a:lstStyle/>
        <a:p>
          <a:r>
            <a:rPr lang="th-TH" sz="2800" dirty="0" smtClean="0"/>
            <a:t>1.3 กล่าววาจาดี </a:t>
          </a:r>
          <a:endParaRPr lang="th-TH" sz="2800" dirty="0"/>
        </a:p>
      </dgm:t>
    </dgm:pt>
    <dgm:pt modelId="{4763B57B-CB05-4241-ACB7-615F2F2C2C36}" type="parTrans" cxnId="{679B978B-9BF9-4ECE-A5B9-5A7878B32903}">
      <dgm:prSet/>
      <dgm:spPr/>
      <dgm:t>
        <a:bodyPr/>
        <a:lstStyle/>
        <a:p>
          <a:endParaRPr lang="th-TH"/>
        </a:p>
      </dgm:t>
    </dgm:pt>
    <dgm:pt modelId="{721F1C7B-97D9-45DB-A648-B52218444C0E}" type="sibTrans" cxnId="{679B978B-9BF9-4ECE-A5B9-5A7878B32903}">
      <dgm:prSet/>
      <dgm:spPr/>
      <dgm:t>
        <a:bodyPr/>
        <a:lstStyle/>
        <a:p>
          <a:endParaRPr lang="th-TH"/>
        </a:p>
      </dgm:t>
    </dgm:pt>
    <dgm:pt modelId="{354D3FCB-6953-4D1B-BEA9-47274743F56D}">
      <dgm:prSet phldrT="[ข้อความ]" custT="1"/>
      <dgm:spPr/>
      <dgm:t>
        <a:bodyPr/>
        <a:lstStyle/>
        <a:p>
          <a:r>
            <a:rPr lang="th-TH" sz="2800" dirty="0" smtClean="0"/>
            <a:t>1.4 ทำงานไม่คั่งค้างสับสน </a:t>
          </a:r>
          <a:endParaRPr lang="th-TH" sz="2800" dirty="0"/>
        </a:p>
      </dgm:t>
    </dgm:pt>
    <dgm:pt modelId="{7F7EE4AA-AD9E-4424-9ADD-9603E14E5D64}" type="parTrans" cxnId="{F87AD322-D1D7-4EC1-870C-9B5DC813EEAA}">
      <dgm:prSet/>
      <dgm:spPr/>
      <dgm:t>
        <a:bodyPr/>
        <a:lstStyle/>
        <a:p>
          <a:endParaRPr lang="th-TH"/>
        </a:p>
      </dgm:t>
    </dgm:pt>
    <dgm:pt modelId="{E30401B7-76DF-4034-8F71-16B7378E2F40}" type="sibTrans" cxnId="{F87AD322-D1D7-4EC1-870C-9B5DC813EEAA}">
      <dgm:prSet/>
      <dgm:spPr/>
      <dgm:t>
        <a:bodyPr/>
        <a:lstStyle/>
        <a:p>
          <a:endParaRPr lang="th-TH"/>
        </a:p>
      </dgm:t>
    </dgm:pt>
    <dgm:pt modelId="{D9C07914-752F-465A-AB1B-3D04507999B9}" type="pres">
      <dgm:prSet presAssocID="{B1476311-25D2-48EA-AEF6-EBACF7B1DB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59EBD20-BC56-4256-9FBA-5F50AFB25BFA}" type="pres">
      <dgm:prSet presAssocID="{C6154666-CE66-4D79-9949-DDDEC2983BB9}" presName="composite" presStyleCnt="0"/>
      <dgm:spPr/>
    </dgm:pt>
    <dgm:pt modelId="{426CE2E5-92BE-487D-8C81-C435EF923081}" type="pres">
      <dgm:prSet presAssocID="{C6154666-CE66-4D79-9949-DDDEC2983BB9}" presName="parTx" presStyleLbl="alignNode1" presStyleIdx="0" presStyleCnt="2" custScaleX="115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C16EA3-0B52-4BD2-BEDB-CD73168A1709}" type="pres">
      <dgm:prSet presAssocID="{C6154666-CE66-4D79-9949-DDDEC2983BB9}" presName="desTx" presStyleLbl="alignAccFollowNode1" presStyleIdx="0" presStyleCnt="2" custScaleX="116328" custLinFactNeighborX="-14053" custLinFactNeighborY="7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AC3F64-6C42-4AA4-926D-D0E50C5BE601}" type="pres">
      <dgm:prSet presAssocID="{C00D50D7-3BEE-4EA5-9633-35F4514DF98D}" presName="space" presStyleCnt="0"/>
      <dgm:spPr/>
    </dgm:pt>
    <dgm:pt modelId="{17FC6CA2-6435-4531-8EAD-F85921EA3279}" type="pres">
      <dgm:prSet presAssocID="{7279FE62-643C-4252-AFE5-9989E134C0A2}" presName="composite" presStyleCnt="0"/>
      <dgm:spPr/>
    </dgm:pt>
    <dgm:pt modelId="{361DBFCB-BBD6-443F-98B9-9C39830669CB}" type="pres">
      <dgm:prSet presAssocID="{7279FE62-643C-4252-AFE5-9989E134C0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46378F-FB74-4248-AAEF-CD7428B198D6}" type="pres">
      <dgm:prSet presAssocID="{7279FE62-643C-4252-AFE5-9989E134C0A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F5862F-F0AD-447E-AB06-B7A2B07EFDD4}" srcId="{B1476311-25D2-48EA-AEF6-EBACF7B1DBD4}" destId="{7279FE62-643C-4252-AFE5-9989E134C0A2}" srcOrd="1" destOrd="0" parTransId="{A392387C-2F76-467F-B7BD-62D453E65DCF}" sibTransId="{EDC9BA6A-2AE7-48B9-BF25-4F97959B79E5}"/>
    <dgm:cxn modelId="{7CF99859-AFA6-4254-9150-2AC73FE02BFE}" type="presOf" srcId="{7279FE62-643C-4252-AFE5-9989E134C0A2}" destId="{361DBFCB-BBD6-443F-98B9-9C39830669CB}" srcOrd="0" destOrd="0" presId="urn:microsoft.com/office/officeart/2005/8/layout/hList1"/>
    <dgm:cxn modelId="{F87AD322-D1D7-4EC1-870C-9B5DC813EEAA}" srcId="{C6154666-CE66-4D79-9949-DDDEC2983BB9}" destId="{354D3FCB-6953-4D1B-BEA9-47274743F56D}" srcOrd="3" destOrd="0" parTransId="{7F7EE4AA-AD9E-4424-9ADD-9603E14E5D64}" sibTransId="{E30401B7-76DF-4034-8F71-16B7378E2F40}"/>
    <dgm:cxn modelId="{7DC5D0CF-A4F0-40E5-94D2-91A3F366E969}" type="presOf" srcId="{B1476311-25D2-48EA-AEF6-EBACF7B1DBD4}" destId="{D9C07914-752F-465A-AB1B-3D04507999B9}" srcOrd="0" destOrd="0" presId="urn:microsoft.com/office/officeart/2005/8/layout/hList1"/>
    <dgm:cxn modelId="{E477612E-CECF-436C-826E-88F4DD8D88DF}" type="presOf" srcId="{354D3FCB-6953-4D1B-BEA9-47274743F56D}" destId="{18C16EA3-0B52-4BD2-BEDB-CD73168A1709}" srcOrd="0" destOrd="3" presId="urn:microsoft.com/office/officeart/2005/8/layout/hList1"/>
    <dgm:cxn modelId="{E80E50AA-99D1-4D0D-9642-B3CD9C415EA4}" type="presOf" srcId="{C6154666-CE66-4D79-9949-DDDEC2983BB9}" destId="{426CE2E5-92BE-487D-8C81-C435EF923081}" srcOrd="0" destOrd="0" presId="urn:microsoft.com/office/officeart/2005/8/layout/hList1"/>
    <dgm:cxn modelId="{5739675B-3D1D-4CAF-ACA1-DEC0430EDD86}" srcId="{C6154666-CE66-4D79-9949-DDDEC2983BB9}" destId="{E0FA98CA-BC93-4746-8FDD-FBBC60F73B43}" srcOrd="1" destOrd="0" parTransId="{CF0596D8-8B49-450A-9D6A-AC555211BEE5}" sibTransId="{937904D3-32FC-46E5-A082-7273FDD64A03}"/>
    <dgm:cxn modelId="{679B978B-9BF9-4ECE-A5B9-5A7878B32903}" srcId="{C6154666-CE66-4D79-9949-DDDEC2983BB9}" destId="{2353B987-AC06-4A8A-81CB-3A272BC80CE2}" srcOrd="2" destOrd="0" parTransId="{4763B57B-CB05-4241-ACB7-615F2F2C2C36}" sibTransId="{721F1C7B-97D9-45DB-A648-B52218444C0E}"/>
    <dgm:cxn modelId="{08932964-CEA0-40CE-97F9-FEFBC5DAEBE7}" srcId="{C6154666-CE66-4D79-9949-DDDEC2983BB9}" destId="{3369A1CB-E0C8-4772-A22C-DDC1C70FA58D}" srcOrd="0" destOrd="0" parTransId="{5DC3523E-22F0-4248-8A53-E9E4F3438426}" sibTransId="{3163858A-CF2B-489A-90DE-F0073A77F22A}"/>
    <dgm:cxn modelId="{C84DB98D-3B47-44AE-A9FC-424B057BE1ED}" type="presOf" srcId="{2353B987-AC06-4A8A-81CB-3A272BC80CE2}" destId="{18C16EA3-0B52-4BD2-BEDB-CD73168A1709}" srcOrd="0" destOrd="2" presId="urn:microsoft.com/office/officeart/2005/8/layout/hList1"/>
    <dgm:cxn modelId="{81BFDF61-F7AB-4D5E-9BA7-D10612C0BEFD}" type="presOf" srcId="{3369A1CB-E0C8-4772-A22C-DDC1C70FA58D}" destId="{18C16EA3-0B52-4BD2-BEDB-CD73168A1709}" srcOrd="0" destOrd="0" presId="urn:microsoft.com/office/officeart/2005/8/layout/hList1"/>
    <dgm:cxn modelId="{1A1EAB1D-AA29-4972-9191-7B4EBA0331EA}" srcId="{7279FE62-643C-4252-AFE5-9989E134C0A2}" destId="{6776FA4B-00E3-40F6-9AD3-30396DB85B14}" srcOrd="0" destOrd="0" parTransId="{5670B2D2-B4CD-47E7-91D6-80573E7C8E6C}" sibTransId="{EFE6E113-F0F8-46AF-8254-4BA8B4427DF4}"/>
    <dgm:cxn modelId="{C4A25283-CC1E-4226-BC0E-3B7E8FDFD212}" type="presOf" srcId="{6776FA4B-00E3-40F6-9AD3-30396DB85B14}" destId="{9646378F-FB74-4248-AAEF-CD7428B198D6}" srcOrd="0" destOrd="0" presId="urn:microsoft.com/office/officeart/2005/8/layout/hList1"/>
    <dgm:cxn modelId="{2DB47802-838C-4877-A2E3-F59CFDEB9F52}" srcId="{B1476311-25D2-48EA-AEF6-EBACF7B1DBD4}" destId="{C6154666-CE66-4D79-9949-DDDEC2983BB9}" srcOrd="0" destOrd="0" parTransId="{08ECDB09-FF93-4086-9E8B-8DFC570D225E}" sibTransId="{C00D50D7-3BEE-4EA5-9633-35F4514DF98D}"/>
    <dgm:cxn modelId="{80DD5B64-01F4-4106-9EED-584A190A2324}" type="presOf" srcId="{E0FA98CA-BC93-4746-8FDD-FBBC60F73B43}" destId="{18C16EA3-0B52-4BD2-BEDB-CD73168A1709}" srcOrd="0" destOrd="1" presId="urn:microsoft.com/office/officeart/2005/8/layout/hList1"/>
    <dgm:cxn modelId="{717E7B2E-D644-4550-9B8A-0CB0FCE3C116}" type="presParOf" srcId="{D9C07914-752F-465A-AB1B-3D04507999B9}" destId="{559EBD20-BC56-4256-9FBA-5F50AFB25BFA}" srcOrd="0" destOrd="0" presId="urn:microsoft.com/office/officeart/2005/8/layout/hList1"/>
    <dgm:cxn modelId="{8DE7B495-993B-4E11-9DE3-D103D2758E71}" type="presParOf" srcId="{559EBD20-BC56-4256-9FBA-5F50AFB25BFA}" destId="{426CE2E5-92BE-487D-8C81-C435EF923081}" srcOrd="0" destOrd="0" presId="urn:microsoft.com/office/officeart/2005/8/layout/hList1"/>
    <dgm:cxn modelId="{AADA1383-3817-4DE8-9C75-40F67F790A07}" type="presParOf" srcId="{559EBD20-BC56-4256-9FBA-5F50AFB25BFA}" destId="{18C16EA3-0B52-4BD2-BEDB-CD73168A1709}" srcOrd="1" destOrd="0" presId="urn:microsoft.com/office/officeart/2005/8/layout/hList1"/>
    <dgm:cxn modelId="{13DB5180-F699-4930-9E37-EA4028CAB88A}" type="presParOf" srcId="{D9C07914-752F-465A-AB1B-3D04507999B9}" destId="{00AC3F64-6C42-4AA4-926D-D0E50C5BE601}" srcOrd="1" destOrd="0" presId="urn:microsoft.com/office/officeart/2005/8/layout/hList1"/>
    <dgm:cxn modelId="{643371B8-B465-4910-9F76-FCCE2C982690}" type="presParOf" srcId="{D9C07914-752F-465A-AB1B-3D04507999B9}" destId="{17FC6CA2-6435-4531-8EAD-F85921EA3279}" srcOrd="2" destOrd="0" presId="urn:microsoft.com/office/officeart/2005/8/layout/hList1"/>
    <dgm:cxn modelId="{58C9F550-E226-45D8-9BC4-46C12FB669EF}" type="presParOf" srcId="{17FC6CA2-6435-4531-8EAD-F85921EA3279}" destId="{361DBFCB-BBD6-443F-98B9-9C39830669CB}" srcOrd="0" destOrd="0" presId="urn:microsoft.com/office/officeart/2005/8/layout/hList1"/>
    <dgm:cxn modelId="{5EC41860-9AFF-44E1-BEC0-2B8DC5846D59}" type="presParOf" srcId="{17FC6CA2-6435-4531-8EAD-F85921EA3279}" destId="{9646378F-FB74-4248-AAEF-CD7428B198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83EC3-3AA7-4125-85A1-0532A4684F2F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th-TH"/>
        </a:p>
      </dgm:t>
    </dgm:pt>
    <dgm:pt modelId="{6C0D6C0D-A241-46E7-AA03-5AA0068B65DE}">
      <dgm:prSet phldrT="[ข้อความ]" custT="1"/>
      <dgm:spPr/>
      <dgm:t>
        <a:bodyPr/>
        <a:lstStyle/>
        <a:p>
          <a:pPr algn="l"/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1. สื่อบันเทิงทางเสียงซึ่งสามารถเล่นได้ทั้งวิทยุและเทปซึ่งในปัจจุบันการใช้สื่อบันเทิงนี้กลายเป็นเพียงอดีตเนื่องจากมีการใช้งานผ่านอินเทอร์เน็ต ไม่จำเป็นต้องมีเทปหรือเสียเงินซื้อเทปหลายๆ อัลบั้ม ก็สามารถฟังเพลงต่าง ๆ ที่ต้องการได้อย่างง่ายดาย </a:t>
          </a:r>
          <a:endParaRPr lang="th-TH" sz="1800" dirty="0">
            <a:solidFill>
              <a:schemeClr val="tx1"/>
            </a:solidFill>
            <a:latin typeface="+mj-lt"/>
            <a:cs typeface="+mn-cs"/>
          </a:endParaRPr>
        </a:p>
      </dgm:t>
    </dgm:pt>
    <dgm:pt modelId="{1CA039FC-3676-47AB-BAC8-375F9C8576DB}" type="parTrans" cxnId="{D2DCB6AB-5A94-4330-8E56-E676579C5F23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F017FBB1-4158-43EE-BB2F-75345D37A628}" type="sibTrans" cxnId="{D2DCB6AB-5A94-4330-8E56-E676579C5F23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B1FF38CD-475F-4BA3-9CD9-AE3C64A06766}">
      <dgm:prSet phldrT="[ข้อความ]" custT="1"/>
      <dgm:spPr/>
      <dgm:t>
        <a:bodyPr/>
        <a:lstStyle/>
        <a:p>
          <a:pPr algn="l"/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2. เครื่องอัดวิดีโอแบกบนไหล่ซึ่งใช้ในการถ่ายวิดีโอต่าง ๆ มีขนาดใหญ่และน้ำหนักมาก </a:t>
          </a:r>
          <a:b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</a:br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ซึ่งปัจจุบันถูกแทนที่ด้วย</a:t>
          </a:r>
          <a:r>
            <a:rPr lang="th-TH" sz="1800" dirty="0" err="1" smtClean="0">
              <a:solidFill>
                <a:schemeClr val="tx1"/>
              </a:solidFill>
              <a:latin typeface="+mj-lt"/>
              <a:cs typeface="+mn-cs"/>
            </a:rPr>
            <a:t>สมาร์ทโฟน</a:t>
          </a:r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เครื่องเดียว</a:t>
          </a:r>
          <a:endParaRPr lang="th-TH" sz="1800" dirty="0">
            <a:solidFill>
              <a:schemeClr val="tx1"/>
            </a:solidFill>
            <a:latin typeface="+mj-lt"/>
            <a:cs typeface="+mn-cs"/>
          </a:endParaRPr>
        </a:p>
      </dgm:t>
    </dgm:pt>
    <dgm:pt modelId="{96CF7242-C41B-429E-81E0-8A385827436A}" type="parTrans" cxnId="{7E1E74D5-E3FE-4CF7-A326-67AB792ED707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BF173BED-20EE-48E9-9B66-21E62C2E3EF1}" type="sibTrans" cxnId="{7E1E74D5-E3FE-4CF7-A326-67AB792ED707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95D2F1D8-6AA9-4F60-9092-559D0DB7EE36}">
      <dgm:prSet phldrT="[ข้อความ]" custT="1"/>
      <dgm:spPr/>
      <dgm:t>
        <a:bodyPr/>
        <a:lstStyle/>
        <a:p>
          <a:pPr algn="l"/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3. โทรศัพท์บ้านปัจจุบันยังคงมีผู้ที่ใช้อุปกรณ์แบบนี้อยู่บ้างแต่ส่วนใหญ่จะใช้ในสำนักงาน</a:t>
          </a:r>
          <a:b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</a:br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ต่าง ๆ เพื่อใช้สื่อสารภายในองค์กรและนอกองค์กรแต่หากเป็นในครัวเรือนนั้น โทรศัพท์บ้านไม่จำเป็นอีกต่อไปเนื่องจากสามารถใช้</a:t>
          </a:r>
          <a:r>
            <a:rPr lang="th-TH" sz="1800" dirty="0" err="1" smtClean="0">
              <a:solidFill>
                <a:schemeClr val="tx1"/>
              </a:solidFill>
              <a:latin typeface="+mj-lt"/>
              <a:cs typeface="+mn-cs"/>
            </a:rPr>
            <a:t>สมาร์ฟโฟน</a:t>
          </a:r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ติดต่อสื่อสารกัน สามารถเห็นหน้ากันได้แล้ว</a:t>
          </a:r>
          <a:endParaRPr lang="th-TH" sz="1800" dirty="0">
            <a:solidFill>
              <a:schemeClr val="tx1"/>
            </a:solidFill>
            <a:latin typeface="+mj-lt"/>
            <a:cs typeface="+mn-cs"/>
          </a:endParaRPr>
        </a:p>
      </dgm:t>
    </dgm:pt>
    <dgm:pt modelId="{07B4E423-D81E-40F7-9712-39E1E2F3EBC0}" type="parTrans" cxnId="{14804BC5-FC55-4D53-BF3B-C63C84E2F08A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09E20D63-B0DC-4AEB-A408-61A08F1A2C3B}" type="sibTrans" cxnId="{14804BC5-FC55-4D53-BF3B-C63C84E2F08A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D912B56B-BC94-423A-BD97-2656A75084E2}">
      <dgm:prSet phldrT="[ข้อความ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4. โทรทัศน์จอนูนพร้อมหนวดกุ้งปัจจุบันน้อยมากส่วนใหญ่จะใช้เป็นสัญญาณดาวเทียม เคเบิ้ลต่าง ๆ หรือใช้</a:t>
          </a:r>
          <a:r>
            <a:rPr lang="th-TH" sz="1800" dirty="0" err="1" smtClean="0">
              <a:solidFill>
                <a:schemeClr val="tx1"/>
              </a:solidFill>
              <a:latin typeface="+mj-lt"/>
              <a:cs typeface="+mn-cs"/>
            </a:rPr>
            <a:t>สมาร์ทโฟน</a:t>
          </a:r>
          <a:r>
            <a:rPr lang="th-TH" sz="1800" dirty="0" smtClean="0">
              <a:solidFill>
                <a:schemeClr val="tx1"/>
              </a:solidFill>
              <a:latin typeface="+mj-lt"/>
              <a:cs typeface="+mn-cs"/>
            </a:rPr>
            <a:t>ในการดูโทรทัศน์</a:t>
          </a:r>
          <a:endParaRPr lang="th-TH" sz="1800" dirty="0">
            <a:solidFill>
              <a:schemeClr val="tx1"/>
            </a:solidFill>
            <a:latin typeface="+mj-lt"/>
            <a:cs typeface="+mn-cs"/>
          </a:endParaRPr>
        </a:p>
      </dgm:t>
    </dgm:pt>
    <dgm:pt modelId="{554676F4-4DF9-4E33-A571-77682468B92A}" type="parTrans" cxnId="{51ED3558-EEBD-4F7D-8655-9D89EEE7A685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FEC1007B-4998-4D87-A355-DF643350E9BB}" type="sibTrans" cxnId="{51ED3558-EEBD-4F7D-8655-9D89EEE7A685}">
      <dgm:prSet/>
      <dgm:spPr/>
      <dgm:t>
        <a:bodyPr/>
        <a:lstStyle/>
        <a:p>
          <a:endParaRPr lang="th-TH" sz="1400">
            <a:latin typeface="+mj-lt"/>
          </a:endParaRPr>
        </a:p>
      </dgm:t>
    </dgm:pt>
    <dgm:pt modelId="{ED4AAEFD-8DF6-4B0B-A664-50CD46595A9C}" type="pres">
      <dgm:prSet presAssocID="{13483EC3-3AA7-4125-85A1-0532A4684F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07FB431-A99F-47A2-AC6B-76B2B1C85054}" type="pres">
      <dgm:prSet presAssocID="{6C0D6C0D-A241-46E7-AA03-5AA0068B65DE}" presName="parentLin" presStyleCnt="0"/>
      <dgm:spPr/>
    </dgm:pt>
    <dgm:pt modelId="{391B7FB7-387A-472A-AE77-961544B70481}" type="pres">
      <dgm:prSet presAssocID="{6C0D6C0D-A241-46E7-AA03-5AA0068B65DE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3AB86140-72C1-4816-9EE8-AA791AEB9E11}" type="pres">
      <dgm:prSet presAssocID="{6C0D6C0D-A241-46E7-AA03-5AA0068B65DE}" presName="parentText" presStyleLbl="node1" presStyleIdx="0" presStyleCnt="4" custScaleX="1223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FF8411-9AEB-43B1-A193-817E1A182C20}" type="pres">
      <dgm:prSet presAssocID="{6C0D6C0D-A241-46E7-AA03-5AA0068B65DE}" presName="negativeSpace" presStyleCnt="0"/>
      <dgm:spPr/>
    </dgm:pt>
    <dgm:pt modelId="{F344482C-80DA-4F09-80AB-D881331DB6DB}" type="pres">
      <dgm:prSet presAssocID="{6C0D6C0D-A241-46E7-AA03-5AA0068B65DE}" presName="childText" presStyleLbl="conFgAcc1" presStyleIdx="0" presStyleCnt="4">
        <dgm:presLayoutVars>
          <dgm:bulletEnabled val="1"/>
        </dgm:presLayoutVars>
      </dgm:prSet>
      <dgm:spPr/>
    </dgm:pt>
    <dgm:pt modelId="{06598492-DEDA-44DB-84F4-EE2A72549533}" type="pres">
      <dgm:prSet presAssocID="{F017FBB1-4158-43EE-BB2F-75345D37A628}" presName="spaceBetweenRectangles" presStyleCnt="0"/>
      <dgm:spPr/>
    </dgm:pt>
    <dgm:pt modelId="{67DC4475-7EB4-414B-8931-D0DA1D70D7BB}" type="pres">
      <dgm:prSet presAssocID="{B1FF38CD-475F-4BA3-9CD9-AE3C64A06766}" presName="parentLin" presStyleCnt="0"/>
      <dgm:spPr/>
    </dgm:pt>
    <dgm:pt modelId="{0FEE5E7A-6A2C-4F9E-A893-EC0DA5074796}" type="pres">
      <dgm:prSet presAssocID="{B1FF38CD-475F-4BA3-9CD9-AE3C64A06766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B43A98CD-2545-45DC-865A-B0DE400CDBAE}" type="pres">
      <dgm:prSet presAssocID="{B1FF38CD-475F-4BA3-9CD9-AE3C64A06766}" presName="parentText" presStyleLbl="node1" presStyleIdx="1" presStyleCnt="4" custScaleX="1223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BE7EE9-77BE-4F7B-9CBF-FCA916CEA63D}" type="pres">
      <dgm:prSet presAssocID="{B1FF38CD-475F-4BA3-9CD9-AE3C64A06766}" presName="negativeSpace" presStyleCnt="0"/>
      <dgm:spPr/>
    </dgm:pt>
    <dgm:pt modelId="{8832968B-4417-4C45-8582-C81D1A7A47B8}" type="pres">
      <dgm:prSet presAssocID="{B1FF38CD-475F-4BA3-9CD9-AE3C64A06766}" presName="childText" presStyleLbl="conFgAcc1" presStyleIdx="1" presStyleCnt="4">
        <dgm:presLayoutVars>
          <dgm:bulletEnabled val="1"/>
        </dgm:presLayoutVars>
      </dgm:prSet>
      <dgm:spPr/>
    </dgm:pt>
    <dgm:pt modelId="{E8C01855-BD88-4963-8D0D-93466843AB78}" type="pres">
      <dgm:prSet presAssocID="{BF173BED-20EE-48E9-9B66-21E62C2E3EF1}" presName="spaceBetweenRectangles" presStyleCnt="0"/>
      <dgm:spPr/>
    </dgm:pt>
    <dgm:pt modelId="{91E5D72B-6723-43D8-881B-B619541A6523}" type="pres">
      <dgm:prSet presAssocID="{95D2F1D8-6AA9-4F60-9092-559D0DB7EE36}" presName="parentLin" presStyleCnt="0"/>
      <dgm:spPr/>
    </dgm:pt>
    <dgm:pt modelId="{24C98840-2133-476E-85F6-7F48F174F54E}" type="pres">
      <dgm:prSet presAssocID="{95D2F1D8-6AA9-4F60-9092-559D0DB7EE36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77A78931-BE7C-472D-9EA7-6C78B7802AEE}" type="pres">
      <dgm:prSet presAssocID="{95D2F1D8-6AA9-4F60-9092-559D0DB7EE36}" presName="parentText" presStyleLbl="node1" presStyleIdx="2" presStyleCnt="4" custScaleX="1223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04E450-3DBD-4811-861D-A84B34BEB3C7}" type="pres">
      <dgm:prSet presAssocID="{95D2F1D8-6AA9-4F60-9092-559D0DB7EE36}" presName="negativeSpace" presStyleCnt="0"/>
      <dgm:spPr/>
    </dgm:pt>
    <dgm:pt modelId="{3F3F4356-B433-496E-9007-5068D55D24D0}" type="pres">
      <dgm:prSet presAssocID="{95D2F1D8-6AA9-4F60-9092-559D0DB7EE36}" presName="childText" presStyleLbl="conFgAcc1" presStyleIdx="2" presStyleCnt="4">
        <dgm:presLayoutVars>
          <dgm:bulletEnabled val="1"/>
        </dgm:presLayoutVars>
      </dgm:prSet>
      <dgm:spPr/>
    </dgm:pt>
    <dgm:pt modelId="{48FC8453-4CE8-442E-97CC-F80483094453}" type="pres">
      <dgm:prSet presAssocID="{09E20D63-B0DC-4AEB-A408-61A08F1A2C3B}" presName="spaceBetweenRectangles" presStyleCnt="0"/>
      <dgm:spPr/>
    </dgm:pt>
    <dgm:pt modelId="{0842FE34-5A84-4823-90ED-EE062F40D7B9}" type="pres">
      <dgm:prSet presAssocID="{D912B56B-BC94-423A-BD97-2656A75084E2}" presName="parentLin" presStyleCnt="0"/>
      <dgm:spPr/>
    </dgm:pt>
    <dgm:pt modelId="{F95EEC69-3F02-4B20-A15A-6F32A7D84D8C}" type="pres">
      <dgm:prSet presAssocID="{D912B56B-BC94-423A-BD97-2656A75084E2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174ABBEF-2B08-4482-94D9-933C49438094}" type="pres">
      <dgm:prSet presAssocID="{D912B56B-BC94-423A-BD97-2656A75084E2}" presName="parentText" presStyleLbl="node1" presStyleIdx="3" presStyleCnt="4" custScaleX="1223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81833-124C-46FB-82C5-482B39BA89DE}" type="pres">
      <dgm:prSet presAssocID="{D912B56B-BC94-423A-BD97-2656A75084E2}" presName="negativeSpace" presStyleCnt="0"/>
      <dgm:spPr/>
    </dgm:pt>
    <dgm:pt modelId="{8C9F648B-4FB8-4629-A212-3DF3D73EA693}" type="pres">
      <dgm:prSet presAssocID="{D912B56B-BC94-423A-BD97-2656A75084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151DF5-FC56-4B9D-B8C7-39D5F62FBC22}" type="presOf" srcId="{D912B56B-BC94-423A-BD97-2656A75084E2}" destId="{F95EEC69-3F02-4B20-A15A-6F32A7D84D8C}" srcOrd="0" destOrd="0" presId="urn:microsoft.com/office/officeart/2005/8/layout/list1"/>
    <dgm:cxn modelId="{34EEA9EB-C25D-42C5-9FAB-2564E9E2758E}" type="presOf" srcId="{95D2F1D8-6AA9-4F60-9092-559D0DB7EE36}" destId="{24C98840-2133-476E-85F6-7F48F174F54E}" srcOrd="0" destOrd="0" presId="urn:microsoft.com/office/officeart/2005/8/layout/list1"/>
    <dgm:cxn modelId="{3403FF6A-E887-4EF8-B761-0A3901850C44}" type="presOf" srcId="{D912B56B-BC94-423A-BD97-2656A75084E2}" destId="{174ABBEF-2B08-4482-94D9-933C49438094}" srcOrd="1" destOrd="0" presId="urn:microsoft.com/office/officeart/2005/8/layout/list1"/>
    <dgm:cxn modelId="{47D27BF3-6AD9-425A-9AE8-1B3EB211F402}" type="presOf" srcId="{6C0D6C0D-A241-46E7-AA03-5AA0068B65DE}" destId="{3AB86140-72C1-4816-9EE8-AA791AEB9E11}" srcOrd="1" destOrd="0" presId="urn:microsoft.com/office/officeart/2005/8/layout/list1"/>
    <dgm:cxn modelId="{D483CE2F-E46C-409C-B532-143442876CAA}" type="presOf" srcId="{6C0D6C0D-A241-46E7-AA03-5AA0068B65DE}" destId="{391B7FB7-387A-472A-AE77-961544B70481}" srcOrd="0" destOrd="0" presId="urn:microsoft.com/office/officeart/2005/8/layout/list1"/>
    <dgm:cxn modelId="{14804BC5-FC55-4D53-BF3B-C63C84E2F08A}" srcId="{13483EC3-3AA7-4125-85A1-0532A4684F2F}" destId="{95D2F1D8-6AA9-4F60-9092-559D0DB7EE36}" srcOrd="2" destOrd="0" parTransId="{07B4E423-D81E-40F7-9712-39E1E2F3EBC0}" sibTransId="{09E20D63-B0DC-4AEB-A408-61A08F1A2C3B}"/>
    <dgm:cxn modelId="{10320E61-7616-4BFB-A5B2-9086525ADAC3}" type="presOf" srcId="{B1FF38CD-475F-4BA3-9CD9-AE3C64A06766}" destId="{0FEE5E7A-6A2C-4F9E-A893-EC0DA5074796}" srcOrd="0" destOrd="0" presId="urn:microsoft.com/office/officeart/2005/8/layout/list1"/>
    <dgm:cxn modelId="{60F553B7-474F-499C-B121-ABFEC534D4D0}" type="presOf" srcId="{13483EC3-3AA7-4125-85A1-0532A4684F2F}" destId="{ED4AAEFD-8DF6-4B0B-A664-50CD46595A9C}" srcOrd="0" destOrd="0" presId="urn:microsoft.com/office/officeart/2005/8/layout/list1"/>
    <dgm:cxn modelId="{3A087BB6-779A-4A25-A0CB-718001AECC82}" type="presOf" srcId="{B1FF38CD-475F-4BA3-9CD9-AE3C64A06766}" destId="{B43A98CD-2545-45DC-865A-B0DE400CDBAE}" srcOrd="1" destOrd="0" presId="urn:microsoft.com/office/officeart/2005/8/layout/list1"/>
    <dgm:cxn modelId="{51ED3558-EEBD-4F7D-8655-9D89EEE7A685}" srcId="{13483EC3-3AA7-4125-85A1-0532A4684F2F}" destId="{D912B56B-BC94-423A-BD97-2656A75084E2}" srcOrd="3" destOrd="0" parTransId="{554676F4-4DF9-4E33-A571-77682468B92A}" sibTransId="{FEC1007B-4998-4D87-A355-DF643350E9BB}"/>
    <dgm:cxn modelId="{F79A41C1-3096-4A93-85E9-714213F232D3}" type="presOf" srcId="{95D2F1D8-6AA9-4F60-9092-559D0DB7EE36}" destId="{77A78931-BE7C-472D-9EA7-6C78B7802AEE}" srcOrd="1" destOrd="0" presId="urn:microsoft.com/office/officeart/2005/8/layout/list1"/>
    <dgm:cxn modelId="{D2DCB6AB-5A94-4330-8E56-E676579C5F23}" srcId="{13483EC3-3AA7-4125-85A1-0532A4684F2F}" destId="{6C0D6C0D-A241-46E7-AA03-5AA0068B65DE}" srcOrd="0" destOrd="0" parTransId="{1CA039FC-3676-47AB-BAC8-375F9C8576DB}" sibTransId="{F017FBB1-4158-43EE-BB2F-75345D37A628}"/>
    <dgm:cxn modelId="{7E1E74D5-E3FE-4CF7-A326-67AB792ED707}" srcId="{13483EC3-3AA7-4125-85A1-0532A4684F2F}" destId="{B1FF38CD-475F-4BA3-9CD9-AE3C64A06766}" srcOrd="1" destOrd="0" parTransId="{96CF7242-C41B-429E-81E0-8A385827436A}" sibTransId="{BF173BED-20EE-48E9-9B66-21E62C2E3EF1}"/>
    <dgm:cxn modelId="{A223AB4F-F450-4FE3-8B83-80DD37716236}" type="presParOf" srcId="{ED4AAEFD-8DF6-4B0B-A664-50CD46595A9C}" destId="{207FB431-A99F-47A2-AC6B-76B2B1C85054}" srcOrd="0" destOrd="0" presId="urn:microsoft.com/office/officeart/2005/8/layout/list1"/>
    <dgm:cxn modelId="{29CA4510-A72A-412D-B6FE-EC9C8692FB67}" type="presParOf" srcId="{207FB431-A99F-47A2-AC6B-76B2B1C85054}" destId="{391B7FB7-387A-472A-AE77-961544B70481}" srcOrd="0" destOrd="0" presId="urn:microsoft.com/office/officeart/2005/8/layout/list1"/>
    <dgm:cxn modelId="{EF494DFD-58FC-4437-AD6F-43B07AC82698}" type="presParOf" srcId="{207FB431-A99F-47A2-AC6B-76B2B1C85054}" destId="{3AB86140-72C1-4816-9EE8-AA791AEB9E11}" srcOrd="1" destOrd="0" presId="urn:microsoft.com/office/officeart/2005/8/layout/list1"/>
    <dgm:cxn modelId="{FBBE7814-903E-4270-8CDF-175E6EEEB15A}" type="presParOf" srcId="{ED4AAEFD-8DF6-4B0B-A664-50CD46595A9C}" destId="{89FF8411-9AEB-43B1-A193-817E1A182C20}" srcOrd="1" destOrd="0" presId="urn:microsoft.com/office/officeart/2005/8/layout/list1"/>
    <dgm:cxn modelId="{8717E926-85E9-49CA-B658-426147DDEB2C}" type="presParOf" srcId="{ED4AAEFD-8DF6-4B0B-A664-50CD46595A9C}" destId="{F344482C-80DA-4F09-80AB-D881331DB6DB}" srcOrd="2" destOrd="0" presId="urn:microsoft.com/office/officeart/2005/8/layout/list1"/>
    <dgm:cxn modelId="{80849D25-CD37-49D3-B0E4-7AC4C0C57566}" type="presParOf" srcId="{ED4AAEFD-8DF6-4B0B-A664-50CD46595A9C}" destId="{06598492-DEDA-44DB-84F4-EE2A72549533}" srcOrd="3" destOrd="0" presId="urn:microsoft.com/office/officeart/2005/8/layout/list1"/>
    <dgm:cxn modelId="{BEBA6EFC-646E-494E-8E8B-D282ADE2CC6E}" type="presParOf" srcId="{ED4AAEFD-8DF6-4B0B-A664-50CD46595A9C}" destId="{67DC4475-7EB4-414B-8931-D0DA1D70D7BB}" srcOrd="4" destOrd="0" presId="urn:microsoft.com/office/officeart/2005/8/layout/list1"/>
    <dgm:cxn modelId="{285C293F-0009-49F2-9964-C666D3CB6407}" type="presParOf" srcId="{67DC4475-7EB4-414B-8931-D0DA1D70D7BB}" destId="{0FEE5E7A-6A2C-4F9E-A893-EC0DA5074796}" srcOrd="0" destOrd="0" presId="urn:microsoft.com/office/officeart/2005/8/layout/list1"/>
    <dgm:cxn modelId="{3008AAB5-4B2F-41D4-9128-B5E5BC04B3FA}" type="presParOf" srcId="{67DC4475-7EB4-414B-8931-D0DA1D70D7BB}" destId="{B43A98CD-2545-45DC-865A-B0DE400CDBAE}" srcOrd="1" destOrd="0" presId="urn:microsoft.com/office/officeart/2005/8/layout/list1"/>
    <dgm:cxn modelId="{92D93A93-C60F-4DAF-92C3-12016D560182}" type="presParOf" srcId="{ED4AAEFD-8DF6-4B0B-A664-50CD46595A9C}" destId="{8BBE7EE9-77BE-4F7B-9CBF-FCA916CEA63D}" srcOrd="5" destOrd="0" presId="urn:microsoft.com/office/officeart/2005/8/layout/list1"/>
    <dgm:cxn modelId="{2C355DAE-6590-4125-B864-1CB3D83D6D9F}" type="presParOf" srcId="{ED4AAEFD-8DF6-4B0B-A664-50CD46595A9C}" destId="{8832968B-4417-4C45-8582-C81D1A7A47B8}" srcOrd="6" destOrd="0" presId="urn:microsoft.com/office/officeart/2005/8/layout/list1"/>
    <dgm:cxn modelId="{2BFDFC54-6900-421C-865D-0CC01CF3673C}" type="presParOf" srcId="{ED4AAEFD-8DF6-4B0B-A664-50CD46595A9C}" destId="{E8C01855-BD88-4963-8D0D-93466843AB78}" srcOrd="7" destOrd="0" presId="urn:microsoft.com/office/officeart/2005/8/layout/list1"/>
    <dgm:cxn modelId="{93E0915F-518F-4408-88A6-07CCD252FE11}" type="presParOf" srcId="{ED4AAEFD-8DF6-4B0B-A664-50CD46595A9C}" destId="{91E5D72B-6723-43D8-881B-B619541A6523}" srcOrd="8" destOrd="0" presId="urn:microsoft.com/office/officeart/2005/8/layout/list1"/>
    <dgm:cxn modelId="{0289F56D-B3A5-430A-A08A-D5ABDD203E19}" type="presParOf" srcId="{91E5D72B-6723-43D8-881B-B619541A6523}" destId="{24C98840-2133-476E-85F6-7F48F174F54E}" srcOrd="0" destOrd="0" presId="urn:microsoft.com/office/officeart/2005/8/layout/list1"/>
    <dgm:cxn modelId="{53E8D7D2-920C-4051-A086-866E687AC73E}" type="presParOf" srcId="{91E5D72B-6723-43D8-881B-B619541A6523}" destId="{77A78931-BE7C-472D-9EA7-6C78B7802AEE}" srcOrd="1" destOrd="0" presId="urn:microsoft.com/office/officeart/2005/8/layout/list1"/>
    <dgm:cxn modelId="{80BDB795-DE99-4F98-9CE2-A306AE7EF666}" type="presParOf" srcId="{ED4AAEFD-8DF6-4B0B-A664-50CD46595A9C}" destId="{F604E450-3DBD-4811-861D-A84B34BEB3C7}" srcOrd="9" destOrd="0" presId="urn:microsoft.com/office/officeart/2005/8/layout/list1"/>
    <dgm:cxn modelId="{386D1B84-41D2-4B7B-9C96-18734E6C3698}" type="presParOf" srcId="{ED4AAEFD-8DF6-4B0B-A664-50CD46595A9C}" destId="{3F3F4356-B433-496E-9007-5068D55D24D0}" srcOrd="10" destOrd="0" presId="urn:microsoft.com/office/officeart/2005/8/layout/list1"/>
    <dgm:cxn modelId="{EC933CFD-31DB-4CD9-8B13-707EE3266164}" type="presParOf" srcId="{ED4AAEFD-8DF6-4B0B-A664-50CD46595A9C}" destId="{48FC8453-4CE8-442E-97CC-F80483094453}" srcOrd="11" destOrd="0" presId="urn:microsoft.com/office/officeart/2005/8/layout/list1"/>
    <dgm:cxn modelId="{7808881C-60D7-41A0-B85E-A42FE10BB99C}" type="presParOf" srcId="{ED4AAEFD-8DF6-4B0B-A664-50CD46595A9C}" destId="{0842FE34-5A84-4823-90ED-EE062F40D7B9}" srcOrd="12" destOrd="0" presId="urn:microsoft.com/office/officeart/2005/8/layout/list1"/>
    <dgm:cxn modelId="{5C02A6C0-EE99-4FE3-ACD0-7745756BB738}" type="presParOf" srcId="{0842FE34-5A84-4823-90ED-EE062F40D7B9}" destId="{F95EEC69-3F02-4B20-A15A-6F32A7D84D8C}" srcOrd="0" destOrd="0" presId="urn:microsoft.com/office/officeart/2005/8/layout/list1"/>
    <dgm:cxn modelId="{34DE80CD-DAEF-4A58-B24B-B797BEDD6FB3}" type="presParOf" srcId="{0842FE34-5A84-4823-90ED-EE062F40D7B9}" destId="{174ABBEF-2B08-4482-94D9-933C49438094}" srcOrd="1" destOrd="0" presId="urn:microsoft.com/office/officeart/2005/8/layout/list1"/>
    <dgm:cxn modelId="{DE325467-D5F6-4E1E-8FCC-17B9C31C07D6}" type="presParOf" srcId="{ED4AAEFD-8DF6-4B0B-A664-50CD46595A9C}" destId="{F9481833-124C-46FB-82C5-482B39BA89DE}" srcOrd="13" destOrd="0" presId="urn:microsoft.com/office/officeart/2005/8/layout/list1"/>
    <dgm:cxn modelId="{FA037C2C-7D01-4085-BBC2-82670DB47A2A}" type="presParOf" srcId="{ED4AAEFD-8DF6-4B0B-A664-50CD46595A9C}" destId="{8C9F648B-4FB8-4629-A212-3DF3D73EA69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0DA7B7-0C5D-4BBB-81A5-6433520FFF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326999E-4BD0-4E3E-B2F2-057CD5A1DBEE}">
      <dgm:prSet phldrT="[ข้อความ]" custT="1"/>
      <dgm:spPr/>
      <dgm:t>
        <a:bodyPr/>
        <a:lstStyle/>
        <a:p>
          <a:pPr algn="l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5. เทคโนโลยีการโอนย้ายข้อมูลแบบพกพา (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floppy disk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) ในสมัยอดีตนับว่ามีความจุเยอะมากโดยมีความจุ 2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MB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แต่ในปัจจุบันนั้นไม่มีแล้วเนื่องจากผู้คนหันไปใช้การเก็บข้อมูลบนอินเทอร์เน็ต เช่น </a:t>
          </a:r>
          <a:r>
            <a:rPr lang="en-US" sz="20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google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 drive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เป็นต้น</a:t>
          </a:r>
          <a:endParaRPr lang="th-TH" sz="2000" dirty="0">
            <a:solidFill>
              <a:schemeClr val="tx1"/>
            </a:solidFill>
            <a:latin typeface="Angsana New" pitchFamily="18" charset="-34"/>
            <a:cs typeface="+mn-cs"/>
          </a:endParaRPr>
        </a:p>
      </dgm:t>
    </dgm:pt>
    <dgm:pt modelId="{780D8E2B-7641-4CFA-BECE-433094C9D70B}" type="parTrans" cxnId="{38188642-A9B0-4C41-B2C9-CA1979508C0D}">
      <dgm:prSet/>
      <dgm:spPr/>
      <dgm:t>
        <a:bodyPr/>
        <a:lstStyle/>
        <a:p>
          <a:endParaRPr lang="th-TH"/>
        </a:p>
      </dgm:t>
    </dgm:pt>
    <dgm:pt modelId="{9D117D50-5152-4523-90E6-1D5F9B4FC9E3}" type="sibTrans" cxnId="{38188642-A9B0-4C41-B2C9-CA1979508C0D}">
      <dgm:prSet/>
      <dgm:spPr/>
      <dgm:t>
        <a:bodyPr/>
        <a:lstStyle/>
        <a:p>
          <a:endParaRPr lang="th-TH"/>
        </a:p>
      </dgm:t>
    </dgm:pt>
    <dgm:pt modelId="{E5DBCA0C-83D9-4FFC-9E66-278216EF8778}">
      <dgm:prSet phldrT="[ข้อความ]" custT="1"/>
      <dgm:spPr/>
      <dgm:t>
        <a:bodyPr/>
        <a:lstStyle/>
        <a:p>
          <a:pPr algn="l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6. แผนที่ก่อนที่จะมี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map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ที่ใช้ในการนำทางโดยเชื่อมต่อกับอินเทอร์เน็ตนั้นมีการใช้แผนที่แผ่นใหญ่มาก่อนเพื่อใช้ในการวางแผนการเดินทาง</a:t>
          </a:r>
          <a:endParaRPr lang="th-TH" sz="2000" dirty="0">
            <a:solidFill>
              <a:schemeClr val="tx1"/>
            </a:solidFill>
            <a:latin typeface="Angsana New" pitchFamily="18" charset="-34"/>
            <a:cs typeface="+mn-cs"/>
          </a:endParaRPr>
        </a:p>
      </dgm:t>
    </dgm:pt>
    <dgm:pt modelId="{E2C9CFE3-643D-4EA8-99FD-BF6B70D7E209}" type="parTrans" cxnId="{4CCF46CB-13D5-45F0-A49A-EE365D89598D}">
      <dgm:prSet/>
      <dgm:spPr/>
      <dgm:t>
        <a:bodyPr/>
        <a:lstStyle/>
        <a:p>
          <a:endParaRPr lang="th-TH"/>
        </a:p>
      </dgm:t>
    </dgm:pt>
    <dgm:pt modelId="{A8B9421E-D97D-450B-81EB-E52961452F0E}" type="sibTrans" cxnId="{4CCF46CB-13D5-45F0-A49A-EE365D89598D}">
      <dgm:prSet/>
      <dgm:spPr/>
      <dgm:t>
        <a:bodyPr/>
        <a:lstStyle/>
        <a:p>
          <a:endParaRPr lang="th-TH"/>
        </a:p>
      </dgm:t>
    </dgm:pt>
    <dgm:pt modelId="{F6AE0142-7FE4-4285-8E3F-6BDB499D6782}">
      <dgm:prSet phldrT="[ข้อความ]" custT="1"/>
      <dgm:spPr/>
      <dgm:t>
        <a:bodyPr/>
        <a:lstStyle/>
        <a:p>
          <a:pPr algn="l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7. โทรศัพท์สาธารณะดังที่กล่าวมาแล้วว่าในทุกวันนี้</a:t>
          </a:r>
          <a:r>
            <a:rPr lang="th-TH" sz="20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สมาร์ทโฟน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สามารถทำได้ทุกอย่าง โทรศัพท์สาธารณะที่ต้องใช้เหรียญในการหยอดเพื่อใช้งานจึงไม่จำเป็นอีกต่อไป </a:t>
          </a:r>
          <a:endParaRPr lang="th-TH" sz="2000" dirty="0">
            <a:solidFill>
              <a:schemeClr val="tx1"/>
            </a:solidFill>
            <a:latin typeface="Angsana New" pitchFamily="18" charset="-34"/>
            <a:cs typeface="+mn-cs"/>
          </a:endParaRPr>
        </a:p>
      </dgm:t>
    </dgm:pt>
    <dgm:pt modelId="{B4328263-D0CE-4832-92CB-28296487D2CF}" type="parTrans" cxnId="{878D77A6-32FA-432C-957B-1A2A34F0B928}">
      <dgm:prSet/>
      <dgm:spPr/>
      <dgm:t>
        <a:bodyPr/>
        <a:lstStyle/>
        <a:p>
          <a:endParaRPr lang="th-TH"/>
        </a:p>
      </dgm:t>
    </dgm:pt>
    <dgm:pt modelId="{C68AC81D-CB4E-4ED0-B16A-C65D46614071}" type="sibTrans" cxnId="{878D77A6-32FA-432C-957B-1A2A34F0B928}">
      <dgm:prSet/>
      <dgm:spPr/>
      <dgm:t>
        <a:bodyPr/>
        <a:lstStyle/>
        <a:p>
          <a:endParaRPr lang="th-TH"/>
        </a:p>
      </dgm:t>
    </dgm:pt>
    <dgm:pt modelId="{9D5FBE86-BA64-42B7-A6FF-124C8A9C6CD1}">
      <dgm:prSet phldrT="[ข้อความ]" custT="1"/>
      <dgm:spPr/>
      <dgm:t>
        <a:bodyPr/>
        <a:lstStyle/>
        <a:p>
          <a:pPr algn="l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8. เครื่องฉายสไลด์แผ่นใสในปัจจุบันยังคงมีใช้</a:t>
          </a:r>
          <a:r>
            <a:rPr lang="th-TH" sz="20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งานอ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ยูแต่ถือว่าน้อยมากโดยถูกแทนที่ด้วยเครื่องฉายดิจิตอลที่มีขนาดเล็กและมีคุณภาพมากกว่า</a:t>
          </a:r>
          <a:endParaRPr lang="th-TH" sz="2000" dirty="0">
            <a:solidFill>
              <a:schemeClr val="tx1"/>
            </a:solidFill>
            <a:latin typeface="Angsana New" pitchFamily="18" charset="-34"/>
            <a:cs typeface="+mn-cs"/>
          </a:endParaRPr>
        </a:p>
      </dgm:t>
    </dgm:pt>
    <dgm:pt modelId="{9FD2A647-F882-4D12-8F36-5FE683634E13}" type="parTrans" cxnId="{5063294E-A3BE-47F5-A3BD-2E6DD28A92ED}">
      <dgm:prSet/>
      <dgm:spPr/>
      <dgm:t>
        <a:bodyPr/>
        <a:lstStyle/>
        <a:p>
          <a:endParaRPr lang="th-TH"/>
        </a:p>
      </dgm:t>
    </dgm:pt>
    <dgm:pt modelId="{B36165B6-CA3D-43AF-84C3-B3901510406F}" type="sibTrans" cxnId="{5063294E-A3BE-47F5-A3BD-2E6DD28A92ED}">
      <dgm:prSet/>
      <dgm:spPr/>
      <dgm:t>
        <a:bodyPr/>
        <a:lstStyle/>
        <a:p>
          <a:endParaRPr lang="th-TH"/>
        </a:p>
      </dgm:t>
    </dgm:pt>
    <dgm:pt modelId="{D3DF21BC-1554-4474-8681-38519BB43910}">
      <dgm:prSet custT="1"/>
      <dgm:spPr/>
      <dgm:t>
        <a:bodyPr/>
        <a:lstStyle/>
        <a:p>
          <a:pPr algn="l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9. หนังสือนิตยสารในปัจจุบันวงการนิตยสารต่าง ๆ ได้มีการปิดตัวลงและหันไปทำนิตยสารที่ทางออนไลน์แทนเนื่องจากผู้คนในปัจจุบันมักอ่านหนังสือติดตามข่าว ผ่านทาง</a:t>
          </a:r>
          <a:r>
            <a:rPr lang="th-TH" sz="20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สมาร์ทโฟน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มากขึ้น</a:t>
          </a:r>
          <a:endParaRPr lang="th-TH" sz="2000" dirty="0">
            <a:solidFill>
              <a:schemeClr val="tx1"/>
            </a:solidFill>
            <a:latin typeface="Angsana New" pitchFamily="18" charset="-34"/>
            <a:cs typeface="+mn-cs"/>
          </a:endParaRPr>
        </a:p>
      </dgm:t>
    </dgm:pt>
    <dgm:pt modelId="{ED0349EF-3DB8-4972-BFA9-A2305DF9AE1F}" type="parTrans" cxnId="{458FDEE0-B886-4417-BE7B-7DA178F91092}">
      <dgm:prSet/>
      <dgm:spPr/>
      <dgm:t>
        <a:bodyPr/>
        <a:lstStyle/>
        <a:p>
          <a:endParaRPr lang="th-TH"/>
        </a:p>
      </dgm:t>
    </dgm:pt>
    <dgm:pt modelId="{7AF9804F-86DA-4B83-841A-A7E9A707A5B9}" type="sibTrans" cxnId="{458FDEE0-B886-4417-BE7B-7DA178F91092}">
      <dgm:prSet/>
      <dgm:spPr/>
      <dgm:t>
        <a:bodyPr/>
        <a:lstStyle/>
        <a:p>
          <a:endParaRPr lang="th-TH"/>
        </a:p>
      </dgm:t>
    </dgm:pt>
    <dgm:pt modelId="{A2BD386E-8716-4A60-A684-A3A03FC9AC38}" type="pres">
      <dgm:prSet presAssocID="{8B0DA7B7-0C5D-4BBB-81A5-6433520FFF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ACC3C3-066A-49D0-B65A-5AB6F2AF4874}" type="pres">
      <dgm:prSet presAssocID="{D326999E-4BD0-4E3E-B2F2-057CD5A1DBEE}" presName="parentLin" presStyleCnt="0"/>
      <dgm:spPr/>
    </dgm:pt>
    <dgm:pt modelId="{2CAFB7A8-10CC-494C-8281-008696BB3E33}" type="pres">
      <dgm:prSet presAssocID="{D326999E-4BD0-4E3E-B2F2-057CD5A1DBEE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68D761F0-93FB-4881-827F-0B35AC890455}" type="pres">
      <dgm:prSet presAssocID="{D326999E-4BD0-4E3E-B2F2-057CD5A1DBEE}" presName="parentText" presStyleLbl="node1" presStyleIdx="0" presStyleCnt="5" custScaleX="1327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18AED3-6214-4B23-86AF-7961F6658696}" type="pres">
      <dgm:prSet presAssocID="{D326999E-4BD0-4E3E-B2F2-057CD5A1DBEE}" presName="negativeSpace" presStyleCnt="0"/>
      <dgm:spPr/>
    </dgm:pt>
    <dgm:pt modelId="{97233A0A-1536-48B1-84A4-522F42CE6279}" type="pres">
      <dgm:prSet presAssocID="{D326999E-4BD0-4E3E-B2F2-057CD5A1DBEE}" presName="childText" presStyleLbl="conFgAcc1" presStyleIdx="0" presStyleCnt="5">
        <dgm:presLayoutVars>
          <dgm:bulletEnabled val="1"/>
        </dgm:presLayoutVars>
      </dgm:prSet>
      <dgm:spPr/>
    </dgm:pt>
    <dgm:pt modelId="{F6464FD0-157D-4CA9-8F68-93F5BA1069F7}" type="pres">
      <dgm:prSet presAssocID="{9D117D50-5152-4523-90E6-1D5F9B4FC9E3}" presName="spaceBetweenRectangles" presStyleCnt="0"/>
      <dgm:spPr/>
    </dgm:pt>
    <dgm:pt modelId="{E25B0940-BF44-4904-B4B6-EC10C4BEB64E}" type="pres">
      <dgm:prSet presAssocID="{E5DBCA0C-83D9-4FFC-9E66-278216EF8778}" presName="parentLin" presStyleCnt="0"/>
      <dgm:spPr/>
    </dgm:pt>
    <dgm:pt modelId="{829B4001-4559-4A3F-BE70-40E7AF178711}" type="pres">
      <dgm:prSet presAssocID="{E5DBCA0C-83D9-4FFC-9E66-278216EF8778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09FCE595-2E76-4472-AB7D-7C77210F59CF}" type="pres">
      <dgm:prSet presAssocID="{E5DBCA0C-83D9-4FFC-9E66-278216EF8778}" presName="parentText" presStyleLbl="node1" presStyleIdx="1" presStyleCnt="5" custScaleX="1327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71D311-07D7-4435-8A21-751C78A4BBB2}" type="pres">
      <dgm:prSet presAssocID="{E5DBCA0C-83D9-4FFC-9E66-278216EF8778}" presName="negativeSpace" presStyleCnt="0"/>
      <dgm:spPr/>
    </dgm:pt>
    <dgm:pt modelId="{0A7623CB-4D30-4FF1-B94D-D3C35438CF2E}" type="pres">
      <dgm:prSet presAssocID="{E5DBCA0C-83D9-4FFC-9E66-278216EF8778}" presName="childText" presStyleLbl="conFgAcc1" presStyleIdx="1" presStyleCnt="5">
        <dgm:presLayoutVars>
          <dgm:bulletEnabled val="1"/>
        </dgm:presLayoutVars>
      </dgm:prSet>
      <dgm:spPr/>
    </dgm:pt>
    <dgm:pt modelId="{8BF443E3-D4D7-4E24-B08A-E8BE4BC52419}" type="pres">
      <dgm:prSet presAssocID="{A8B9421E-D97D-450B-81EB-E52961452F0E}" presName="spaceBetweenRectangles" presStyleCnt="0"/>
      <dgm:spPr/>
    </dgm:pt>
    <dgm:pt modelId="{EEA57388-2DE3-4D6C-8E4F-8816A8571CE7}" type="pres">
      <dgm:prSet presAssocID="{F6AE0142-7FE4-4285-8E3F-6BDB499D6782}" presName="parentLin" presStyleCnt="0"/>
      <dgm:spPr/>
    </dgm:pt>
    <dgm:pt modelId="{2EBEFAB8-EFAC-4444-83B4-9DA0E60D5DF4}" type="pres">
      <dgm:prSet presAssocID="{F6AE0142-7FE4-4285-8E3F-6BDB499D6782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AB33D802-E966-43FF-A898-3846DD0E027F}" type="pres">
      <dgm:prSet presAssocID="{F6AE0142-7FE4-4285-8E3F-6BDB499D6782}" presName="parentText" presStyleLbl="node1" presStyleIdx="2" presStyleCnt="5" custScaleX="1327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829F60-7B46-4C0C-8A4D-BC4C70B8243A}" type="pres">
      <dgm:prSet presAssocID="{F6AE0142-7FE4-4285-8E3F-6BDB499D6782}" presName="negativeSpace" presStyleCnt="0"/>
      <dgm:spPr/>
    </dgm:pt>
    <dgm:pt modelId="{2597FD1B-7D2D-44EB-BAB0-7D80010242CA}" type="pres">
      <dgm:prSet presAssocID="{F6AE0142-7FE4-4285-8E3F-6BDB499D6782}" presName="childText" presStyleLbl="conFgAcc1" presStyleIdx="2" presStyleCnt="5">
        <dgm:presLayoutVars>
          <dgm:bulletEnabled val="1"/>
        </dgm:presLayoutVars>
      </dgm:prSet>
      <dgm:spPr/>
    </dgm:pt>
    <dgm:pt modelId="{D462CF82-5CDC-4676-A992-6D45333A50F6}" type="pres">
      <dgm:prSet presAssocID="{C68AC81D-CB4E-4ED0-B16A-C65D46614071}" presName="spaceBetweenRectangles" presStyleCnt="0"/>
      <dgm:spPr/>
    </dgm:pt>
    <dgm:pt modelId="{73CAE846-8910-40A6-B217-D95F250D4559}" type="pres">
      <dgm:prSet presAssocID="{9D5FBE86-BA64-42B7-A6FF-124C8A9C6CD1}" presName="parentLin" presStyleCnt="0"/>
      <dgm:spPr/>
    </dgm:pt>
    <dgm:pt modelId="{C3BE1D6D-A244-4DB0-AC06-0F7D26A71EFF}" type="pres">
      <dgm:prSet presAssocID="{9D5FBE86-BA64-42B7-A6FF-124C8A9C6CD1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6F15673A-C221-4B0F-A503-DF6C468F3593}" type="pres">
      <dgm:prSet presAssocID="{9D5FBE86-BA64-42B7-A6FF-124C8A9C6CD1}" presName="parentText" presStyleLbl="node1" presStyleIdx="3" presStyleCnt="5" custScaleX="1327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2A050-5C36-4D6E-81C1-ECE0FD85290B}" type="pres">
      <dgm:prSet presAssocID="{9D5FBE86-BA64-42B7-A6FF-124C8A9C6CD1}" presName="negativeSpace" presStyleCnt="0"/>
      <dgm:spPr/>
    </dgm:pt>
    <dgm:pt modelId="{C85E84D3-5ED2-4D77-9F46-DD6B50FC4076}" type="pres">
      <dgm:prSet presAssocID="{9D5FBE86-BA64-42B7-A6FF-124C8A9C6CD1}" presName="childText" presStyleLbl="conFgAcc1" presStyleIdx="3" presStyleCnt="5">
        <dgm:presLayoutVars>
          <dgm:bulletEnabled val="1"/>
        </dgm:presLayoutVars>
      </dgm:prSet>
      <dgm:spPr/>
    </dgm:pt>
    <dgm:pt modelId="{B122278C-C5A6-454B-AB1D-4D6B5199FDC8}" type="pres">
      <dgm:prSet presAssocID="{B36165B6-CA3D-43AF-84C3-B3901510406F}" presName="spaceBetweenRectangles" presStyleCnt="0"/>
      <dgm:spPr/>
    </dgm:pt>
    <dgm:pt modelId="{34EFBCAB-18CB-4BAC-9A15-921F3ACD12EF}" type="pres">
      <dgm:prSet presAssocID="{D3DF21BC-1554-4474-8681-38519BB43910}" presName="parentLin" presStyleCnt="0"/>
      <dgm:spPr/>
    </dgm:pt>
    <dgm:pt modelId="{53C9200F-5175-444E-9CF5-1FB2C29F334D}" type="pres">
      <dgm:prSet presAssocID="{D3DF21BC-1554-4474-8681-38519BB43910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7A05C5D4-B156-4035-88C3-4DDE85543C5E}" type="pres">
      <dgm:prSet presAssocID="{D3DF21BC-1554-4474-8681-38519BB43910}" presName="parentText" presStyleLbl="node1" presStyleIdx="4" presStyleCnt="5" custScaleX="13276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0029AF-6189-46D6-924E-5B45A2F3DC00}" type="pres">
      <dgm:prSet presAssocID="{D3DF21BC-1554-4474-8681-38519BB43910}" presName="negativeSpace" presStyleCnt="0"/>
      <dgm:spPr/>
    </dgm:pt>
    <dgm:pt modelId="{56B17A1A-5817-4BE8-A2E1-83A65BF4F8E2}" type="pres">
      <dgm:prSet presAssocID="{D3DF21BC-1554-4474-8681-38519BB4391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E51ED4F-63F8-47AA-B491-A23CCA2265CD}" type="presOf" srcId="{D3DF21BC-1554-4474-8681-38519BB43910}" destId="{53C9200F-5175-444E-9CF5-1FB2C29F334D}" srcOrd="0" destOrd="0" presId="urn:microsoft.com/office/officeart/2005/8/layout/list1"/>
    <dgm:cxn modelId="{D6C443A6-5C47-44F8-9F5A-18D8268D1779}" type="presOf" srcId="{D326999E-4BD0-4E3E-B2F2-057CD5A1DBEE}" destId="{2CAFB7A8-10CC-494C-8281-008696BB3E33}" srcOrd="0" destOrd="0" presId="urn:microsoft.com/office/officeart/2005/8/layout/list1"/>
    <dgm:cxn modelId="{458FDEE0-B886-4417-BE7B-7DA178F91092}" srcId="{8B0DA7B7-0C5D-4BBB-81A5-6433520FFF1A}" destId="{D3DF21BC-1554-4474-8681-38519BB43910}" srcOrd="4" destOrd="0" parTransId="{ED0349EF-3DB8-4972-BFA9-A2305DF9AE1F}" sibTransId="{7AF9804F-86DA-4B83-841A-A7E9A707A5B9}"/>
    <dgm:cxn modelId="{4CCF46CB-13D5-45F0-A49A-EE365D89598D}" srcId="{8B0DA7B7-0C5D-4BBB-81A5-6433520FFF1A}" destId="{E5DBCA0C-83D9-4FFC-9E66-278216EF8778}" srcOrd="1" destOrd="0" parTransId="{E2C9CFE3-643D-4EA8-99FD-BF6B70D7E209}" sibTransId="{A8B9421E-D97D-450B-81EB-E52961452F0E}"/>
    <dgm:cxn modelId="{3554E074-F0D7-43A2-A1D9-F3DEDF88ABAD}" type="presOf" srcId="{F6AE0142-7FE4-4285-8E3F-6BDB499D6782}" destId="{2EBEFAB8-EFAC-4444-83B4-9DA0E60D5DF4}" srcOrd="0" destOrd="0" presId="urn:microsoft.com/office/officeart/2005/8/layout/list1"/>
    <dgm:cxn modelId="{4578C3C4-0FBD-4129-81D7-2A19AD59F6C6}" type="presOf" srcId="{9D5FBE86-BA64-42B7-A6FF-124C8A9C6CD1}" destId="{C3BE1D6D-A244-4DB0-AC06-0F7D26A71EFF}" srcOrd="0" destOrd="0" presId="urn:microsoft.com/office/officeart/2005/8/layout/list1"/>
    <dgm:cxn modelId="{9CF24E69-4773-4654-96C9-8EE2049CAAF9}" type="presOf" srcId="{E5DBCA0C-83D9-4FFC-9E66-278216EF8778}" destId="{829B4001-4559-4A3F-BE70-40E7AF178711}" srcOrd="0" destOrd="0" presId="urn:microsoft.com/office/officeart/2005/8/layout/list1"/>
    <dgm:cxn modelId="{18106F88-5799-49D7-93A2-C4C63E90EBF6}" type="presOf" srcId="{F6AE0142-7FE4-4285-8E3F-6BDB499D6782}" destId="{AB33D802-E966-43FF-A898-3846DD0E027F}" srcOrd="1" destOrd="0" presId="urn:microsoft.com/office/officeart/2005/8/layout/list1"/>
    <dgm:cxn modelId="{5063294E-A3BE-47F5-A3BD-2E6DD28A92ED}" srcId="{8B0DA7B7-0C5D-4BBB-81A5-6433520FFF1A}" destId="{9D5FBE86-BA64-42B7-A6FF-124C8A9C6CD1}" srcOrd="3" destOrd="0" parTransId="{9FD2A647-F882-4D12-8F36-5FE683634E13}" sibTransId="{B36165B6-CA3D-43AF-84C3-B3901510406F}"/>
    <dgm:cxn modelId="{6AA182A9-C341-45C6-A4B9-3B8B109366E1}" type="presOf" srcId="{D3DF21BC-1554-4474-8681-38519BB43910}" destId="{7A05C5D4-B156-4035-88C3-4DDE85543C5E}" srcOrd="1" destOrd="0" presId="urn:microsoft.com/office/officeart/2005/8/layout/list1"/>
    <dgm:cxn modelId="{EBBA3A2A-9E46-4DEB-9172-EAEEEAE972AA}" type="presOf" srcId="{8B0DA7B7-0C5D-4BBB-81A5-6433520FFF1A}" destId="{A2BD386E-8716-4A60-A684-A3A03FC9AC38}" srcOrd="0" destOrd="0" presId="urn:microsoft.com/office/officeart/2005/8/layout/list1"/>
    <dgm:cxn modelId="{2507462E-F7AA-406B-BA79-D6D29AC4C836}" type="presOf" srcId="{9D5FBE86-BA64-42B7-A6FF-124C8A9C6CD1}" destId="{6F15673A-C221-4B0F-A503-DF6C468F3593}" srcOrd="1" destOrd="0" presId="urn:microsoft.com/office/officeart/2005/8/layout/list1"/>
    <dgm:cxn modelId="{878D77A6-32FA-432C-957B-1A2A34F0B928}" srcId="{8B0DA7B7-0C5D-4BBB-81A5-6433520FFF1A}" destId="{F6AE0142-7FE4-4285-8E3F-6BDB499D6782}" srcOrd="2" destOrd="0" parTransId="{B4328263-D0CE-4832-92CB-28296487D2CF}" sibTransId="{C68AC81D-CB4E-4ED0-B16A-C65D46614071}"/>
    <dgm:cxn modelId="{7343D46F-7B29-4D8A-887B-C49C0897559A}" type="presOf" srcId="{E5DBCA0C-83D9-4FFC-9E66-278216EF8778}" destId="{09FCE595-2E76-4472-AB7D-7C77210F59CF}" srcOrd="1" destOrd="0" presId="urn:microsoft.com/office/officeart/2005/8/layout/list1"/>
    <dgm:cxn modelId="{076F36BF-C82C-433A-B687-EDB9CEC0AFC4}" type="presOf" srcId="{D326999E-4BD0-4E3E-B2F2-057CD5A1DBEE}" destId="{68D761F0-93FB-4881-827F-0B35AC890455}" srcOrd="1" destOrd="0" presId="urn:microsoft.com/office/officeart/2005/8/layout/list1"/>
    <dgm:cxn modelId="{38188642-A9B0-4C41-B2C9-CA1979508C0D}" srcId="{8B0DA7B7-0C5D-4BBB-81A5-6433520FFF1A}" destId="{D326999E-4BD0-4E3E-B2F2-057CD5A1DBEE}" srcOrd="0" destOrd="0" parTransId="{780D8E2B-7641-4CFA-BECE-433094C9D70B}" sibTransId="{9D117D50-5152-4523-90E6-1D5F9B4FC9E3}"/>
    <dgm:cxn modelId="{0E2A29A9-C7BA-425F-99A9-75EC88BADAF3}" type="presParOf" srcId="{A2BD386E-8716-4A60-A684-A3A03FC9AC38}" destId="{57ACC3C3-066A-49D0-B65A-5AB6F2AF4874}" srcOrd="0" destOrd="0" presId="urn:microsoft.com/office/officeart/2005/8/layout/list1"/>
    <dgm:cxn modelId="{69050DA0-6FB6-4FAF-ABF9-7C415E86DEC5}" type="presParOf" srcId="{57ACC3C3-066A-49D0-B65A-5AB6F2AF4874}" destId="{2CAFB7A8-10CC-494C-8281-008696BB3E33}" srcOrd="0" destOrd="0" presId="urn:microsoft.com/office/officeart/2005/8/layout/list1"/>
    <dgm:cxn modelId="{A65535F6-2F9D-4D31-BDF0-AEADE1D2E560}" type="presParOf" srcId="{57ACC3C3-066A-49D0-B65A-5AB6F2AF4874}" destId="{68D761F0-93FB-4881-827F-0B35AC890455}" srcOrd="1" destOrd="0" presId="urn:microsoft.com/office/officeart/2005/8/layout/list1"/>
    <dgm:cxn modelId="{F171E9E7-B591-48F1-815F-F514F7B426B0}" type="presParOf" srcId="{A2BD386E-8716-4A60-A684-A3A03FC9AC38}" destId="{E918AED3-6214-4B23-86AF-7961F6658696}" srcOrd="1" destOrd="0" presId="urn:microsoft.com/office/officeart/2005/8/layout/list1"/>
    <dgm:cxn modelId="{58785D35-459C-4D7B-BC9A-A988D931CF0D}" type="presParOf" srcId="{A2BD386E-8716-4A60-A684-A3A03FC9AC38}" destId="{97233A0A-1536-48B1-84A4-522F42CE6279}" srcOrd="2" destOrd="0" presId="urn:microsoft.com/office/officeart/2005/8/layout/list1"/>
    <dgm:cxn modelId="{FD5C475C-8750-4593-888E-8C4FC69EBA56}" type="presParOf" srcId="{A2BD386E-8716-4A60-A684-A3A03FC9AC38}" destId="{F6464FD0-157D-4CA9-8F68-93F5BA1069F7}" srcOrd="3" destOrd="0" presId="urn:microsoft.com/office/officeart/2005/8/layout/list1"/>
    <dgm:cxn modelId="{22EFC8FA-B0C3-4562-A8D5-920EEA215117}" type="presParOf" srcId="{A2BD386E-8716-4A60-A684-A3A03FC9AC38}" destId="{E25B0940-BF44-4904-B4B6-EC10C4BEB64E}" srcOrd="4" destOrd="0" presId="urn:microsoft.com/office/officeart/2005/8/layout/list1"/>
    <dgm:cxn modelId="{1AA976DF-7960-43A5-919D-9B78483540D3}" type="presParOf" srcId="{E25B0940-BF44-4904-B4B6-EC10C4BEB64E}" destId="{829B4001-4559-4A3F-BE70-40E7AF178711}" srcOrd="0" destOrd="0" presId="urn:microsoft.com/office/officeart/2005/8/layout/list1"/>
    <dgm:cxn modelId="{71D02280-AD01-4F83-A85D-8494E1FDC6FA}" type="presParOf" srcId="{E25B0940-BF44-4904-B4B6-EC10C4BEB64E}" destId="{09FCE595-2E76-4472-AB7D-7C77210F59CF}" srcOrd="1" destOrd="0" presId="urn:microsoft.com/office/officeart/2005/8/layout/list1"/>
    <dgm:cxn modelId="{5FAB8CF2-07DB-4D1D-A8B3-9859FC5953D7}" type="presParOf" srcId="{A2BD386E-8716-4A60-A684-A3A03FC9AC38}" destId="{0371D311-07D7-4435-8A21-751C78A4BBB2}" srcOrd="5" destOrd="0" presId="urn:microsoft.com/office/officeart/2005/8/layout/list1"/>
    <dgm:cxn modelId="{E5579A5C-32D0-4A51-B4F1-FE87F4387AB4}" type="presParOf" srcId="{A2BD386E-8716-4A60-A684-A3A03FC9AC38}" destId="{0A7623CB-4D30-4FF1-B94D-D3C35438CF2E}" srcOrd="6" destOrd="0" presId="urn:microsoft.com/office/officeart/2005/8/layout/list1"/>
    <dgm:cxn modelId="{700EE804-5F45-435A-9675-F7A1C7732749}" type="presParOf" srcId="{A2BD386E-8716-4A60-A684-A3A03FC9AC38}" destId="{8BF443E3-D4D7-4E24-B08A-E8BE4BC52419}" srcOrd="7" destOrd="0" presId="urn:microsoft.com/office/officeart/2005/8/layout/list1"/>
    <dgm:cxn modelId="{3951695F-A9B1-4810-AFEC-579577310758}" type="presParOf" srcId="{A2BD386E-8716-4A60-A684-A3A03FC9AC38}" destId="{EEA57388-2DE3-4D6C-8E4F-8816A8571CE7}" srcOrd="8" destOrd="0" presId="urn:microsoft.com/office/officeart/2005/8/layout/list1"/>
    <dgm:cxn modelId="{0EE30FEE-C8B7-4218-8DAA-BF45E50A868D}" type="presParOf" srcId="{EEA57388-2DE3-4D6C-8E4F-8816A8571CE7}" destId="{2EBEFAB8-EFAC-4444-83B4-9DA0E60D5DF4}" srcOrd="0" destOrd="0" presId="urn:microsoft.com/office/officeart/2005/8/layout/list1"/>
    <dgm:cxn modelId="{B4F276C9-F380-4971-B27C-FF7B600317FB}" type="presParOf" srcId="{EEA57388-2DE3-4D6C-8E4F-8816A8571CE7}" destId="{AB33D802-E966-43FF-A898-3846DD0E027F}" srcOrd="1" destOrd="0" presId="urn:microsoft.com/office/officeart/2005/8/layout/list1"/>
    <dgm:cxn modelId="{0868153B-07B2-441C-BAE4-32FE1160B7D0}" type="presParOf" srcId="{A2BD386E-8716-4A60-A684-A3A03FC9AC38}" destId="{3B829F60-7B46-4C0C-8A4D-BC4C70B8243A}" srcOrd="9" destOrd="0" presId="urn:microsoft.com/office/officeart/2005/8/layout/list1"/>
    <dgm:cxn modelId="{BE0731F4-463C-429F-810A-EB8C201ADEC4}" type="presParOf" srcId="{A2BD386E-8716-4A60-A684-A3A03FC9AC38}" destId="{2597FD1B-7D2D-44EB-BAB0-7D80010242CA}" srcOrd="10" destOrd="0" presId="urn:microsoft.com/office/officeart/2005/8/layout/list1"/>
    <dgm:cxn modelId="{CEBA5266-A786-4FEB-BB5A-D5D11670CB00}" type="presParOf" srcId="{A2BD386E-8716-4A60-A684-A3A03FC9AC38}" destId="{D462CF82-5CDC-4676-A992-6D45333A50F6}" srcOrd="11" destOrd="0" presId="urn:microsoft.com/office/officeart/2005/8/layout/list1"/>
    <dgm:cxn modelId="{11C478D0-BE10-43B4-A22C-ED77C57086D9}" type="presParOf" srcId="{A2BD386E-8716-4A60-A684-A3A03FC9AC38}" destId="{73CAE846-8910-40A6-B217-D95F250D4559}" srcOrd="12" destOrd="0" presId="urn:microsoft.com/office/officeart/2005/8/layout/list1"/>
    <dgm:cxn modelId="{3A8E5A4E-57A4-40B6-87EC-335259BFA74C}" type="presParOf" srcId="{73CAE846-8910-40A6-B217-D95F250D4559}" destId="{C3BE1D6D-A244-4DB0-AC06-0F7D26A71EFF}" srcOrd="0" destOrd="0" presId="urn:microsoft.com/office/officeart/2005/8/layout/list1"/>
    <dgm:cxn modelId="{BED84E73-C53B-45FF-BFF8-D7B653221C95}" type="presParOf" srcId="{73CAE846-8910-40A6-B217-D95F250D4559}" destId="{6F15673A-C221-4B0F-A503-DF6C468F3593}" srcOrd="1" destOrd="0" presId="urn:microsoft.com/office/officeart/2005/8/layout/list1"/>
    <dgm:cxn modelId="{2441B6DC-D0C3-449C-A6AE-691514E23B41}" type="presParOf" srcId="{A2BD386E-8716-4A60-A684-A3A03FC9AC38}" destId="{9222A050-5C36-4D6E-81C1-ECE0FD85290B}" srcOrd="13" destOrd="0" presId="urn:microsoft.com/office/officeart/2005/8/layout/list1"/>
    <dgm:cxn modelId="{5CD3DA39-F8B5-4080-8DFA-4A6CB4777A95}" type="presParOf" srcId="{A2BD386E-8716-4A60-A684-A3A03FC9AC38}" destId="{C85E84D3-5ED2-4D77-9F46-DD6B50FC4076}" srcOrd="14" destOrd="0" presId="urn:microsoft.com/office/officeart/2005/8/layout/list1"/>
    <dgm:cxn modelId="{0B03A98A-6854-416E-8708-692D0F2077FC}" type="presParOf" srcId="{A2BD386E-8716-4A60-A684-A3A03FC9AC38}" destId="{B122278C-C5A6-454B-AB1D-4D6B5199FDC8}" srcOrd="15" destOrd="0" presId="urn:microsoft.com/office/officeart/2005/8/layout/list1"/>
    <dgm:cxn modelId="{0E5C1F4C-3CE1-4C0E-A41B-A79245A813DC}" type="presParOf" srcId="{A2BD386E-8716-4A60-A684-A3A03FC9AC38}" destId="{34EFBCAB-18CB-4BAC-9A15-921F3ACD12EF}" srcOrd="16" destOrd="0" presId="urn:microsoft.com/office/officeart/2005/8/layout/list1"/>
    <dgm:cxn modelId="{24B078B5-4978-46CA-B003-8DD705674E52}" type="presParOf" srcId="{34EFBCAB-18CB-4BAC-9A15-921F3ACD12EF}" destId="{53C9200F-5175-444E-9CF5-1FB2C29F334D}" srcOrd="0" destOrd="0" presId="urn:microsoft.com/office/officeart/2005/8/layout/list1"/>
    <dgm:cxn modelId="{7BE3A9DA-43B0-4F93-8BE5-D213774C0ABF}" type="presParOf" srcId="{34EFBCAB-18CB-4BAC-9A15-921F3ACD12EF}" destId="{7A05C5D4-B156-4035-88C3-4DDE85543C5E}" srcOrd="1" destOrd="0" presId="urn:microsoft.com/office/officeart/2005/8/layout/list1"/>
    <dgm:cxn modelId="{173EFFDF-7FB3-4BE7-964A-AA5B63D24EE7}" type="presParOf" srcId="{A2BD386E-8716-4A60-A684-A3A03FC9AC38}" destId="{C90029AF-6189-46D6-924E-5B45A2F3DC00}" srcOrd="17" destOrd="0" presId="urn:microsoft.com/office/officeart/2005/8/layout/list1"/>
    <dgm:cxn modelId="{8ECE51D0-C76E-4656-BE24-E9A48F76ED9D}" type="presParOf" srcId="{A2BD386E-8716-4A60-A684-A3A03FC9AC38}" destId="{56B17A1A-5817-4BE8-A2E1-83A65BF4F8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10F4F-0C07-43D1-B0A3-157365FD6C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73F1ACF-7023-4625-B094-4722AB8D3F08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1. ไม่บอกข้อมูลส่วนตัวกับบุคคลอื่น ๆ โดยไม่ได้รับอนุญาตจากผู้ปกครอง ไม่ว่าจะเป็นชื่อ โรงเรียน ที่อยู่ เบอร์โทรศัพท์ 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3D69A11D-268D-4DBA-BF79-9F8462A8B402}" type="parTrans" cxnId="{EE74D7CA-C74D-4A27-8BA1-0CBECFCFAE46}">
      <dgm:prSet/>
      <dgm:spPr/>
      <dgm:t>
        <a:bodyPr/>
        <a:lstStyle/>
        <a:p>
          <a:endParaRPr lang="th-TH"/>
        </a:p>
      </dgm:t>
    </dgm:pt>
    <dgm:pt modelId="{5B81506E-C312-44BC-83A7-FEF8023F9754}" type="sibTrans" cxnId="{EE74D7CA-C74D-4A27-8BA1-0CBECFCFAE46}">
      <dgm:prSet/>
      <dgm:spPr/>
      <dgm:t>
        <a:bodyPr/>
        <a:lstStyle/>
        <a:p>
          <a:endParaRPr lang="th-TH"/>
        </a:p>
      </dgm:t>
    </dgm:pt>
    <dgm:pt modelId="{5462A095-DB62-4BC7-8690-C9C9C4488462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2. หากพบรูปภาพ ข้อความ บนอินเทอร์เน็ตที่มีลักษณะที่หยาบคายหรือไม่เหมาะสม ให้แจ้งแก่ผู้ปกครองให้ทราบทันที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DCC800A1-1D96-4ED1-8BFD-DE30643BC23C}" type="parTrans" cxnId="{E7D91957-C8A2-462E-AA52-DA56D9544540}">
      <dgm:prSet/>
      <dgm:spPr/>
      <dgm:t>
        <a:bodyPr/>
        <a:lstStyle/>
        <a:p>
          <a:endParaRPr lang="th-TH"/>
        </a:p>
      </dgm:t>
    </dgm:pt>
    <dgm:pt modelId="{DDB7E0FD-4F12-4E1D-8093-D17398F771A0}" type="sibTrans" cxnId="{E7D91957-C8A2-462E-AA52-DA56D9544540}">
      <dgm:prSet/>
      <dgm:spPr/>
      <dgm:t>
        <a:bodyPr/>
        <a:lstStyle/>
        <a:p>
          <a:endParaRPr lang="th-TH"/>
        </a:p>
      </dgm:t>
    </dgm:pt>
    <dgm:pt modelId="{59176275-1917-496E-8B88-E162C593FDEA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3. ไม่สมควรไปพบบุคคลใดก็ตามที่รู้จักกันทางอินเทอร์เน็ต โดยไม่ได้รับอนุญาตจากผู้ปกครอง และหากผู้ปกครองอนุญาตก็ควรไปพร้อม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กับผุ้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ปกครอง โดยควรไปพบเจอกันในที่สาธารณะเท่านั้น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1350D241-79B4-4B9C-A7F1-12CFAD898D1B}" type="parTrans" cxnId="{97905753-D5E8-4977-BD01-DBF57F74E3DA}">
      <dgm:prSet/>
      <dgm:spPr/>
      <dgm:t>
        <a:bodyPr/>
        <a:lstStyle/>
        <a:p>
          <a:endParaRPr lang="th-TH"/>
        </a:p>
      </dgm:t>
    </dgm:pt>
    <dgm:pt modelId="{A957C834-0279-4CAD-B9BF-3B957265334F}" type="sibTrans" cxnId="{97905753-D5E8-4977-BD01-DBF57F74E3DA}">
      <dgm:prSet/>
      <dgm:spPr/>
      <dgm:t>
        <a:bodyPr/>
        <a:lstStyle/>
        <a:p>
          <a:endParaRPr lang="th-TH"/>
        </a:p>
      </dgm:t>
    </dgm:pt>
    <dgm:pt modelId="{D7B5C518-28DC-4A11-90AB-47929C71AD9C}" type="pres">
      <dgm:prSet presAssocID="{E7510F4F-0C07-43D1-B0A3-157365FD6C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20A734-8AB4-45A7-97CC-CD52628E1062}" type="pres">
      <dgm:prSet presAssocID="{973F1ACF-7023-4625-B094-4722AB8D3F08}" presName="parentLin" presStyleCnt="0"/>
      <dgm:spPr/>
    </dgm:pt>
    <dgm:pt modelId="{EA07CBB0-7D90-47D4-9F18-0CF8196421A7}" type="pres">
      <dgm:prSet presAssocID="{973F1ACF-7023-4625-B094-4722AB8D3F08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0B27A82A-073C-4B81-9C4F-92030985784E}" type="pres">
      <dgm:prSet presAssocID="{973F1ACF-7023-4625-B094-4722AB8D3F08}" presName="parentText" presStyleLbl="node1" presStyleIdx="0" presStyleCnt="3" custScaleX="12698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C5E043-9786-4FD6-8AAC-FB16F262B778}" type="pres">
      <dgm:prSet presAssocID="{973F1ACF-7023-4625-B094-4722AB8D3F08}" presName="negativeSpace" presStyleCnt="0"/>
      <dgm:spPr/>
    </dgm:pt>
    <dgm:pt modelId="{CEEFA976-65C6-48C0-84AF-AC0521C9B21B}" type="pres">
      <dgm:prSet presAssocID="{973F1ACF-7023-4625-B094-4722AB8D3F08}" presName="childText" presStyleLbl="conFgAcc1" presStyleIdx="0" presStyleCnt="3">
        <dgm:presLayoutVars>
          <dgm:bulletEnabled val="1"/>
        </dgm:presLayoutVars>
      </dgm:prSet>
      <dgm:spPr/>
    </dgm:pt>
    <dgm:pt modelId="{552345B7-0C4D-4767-BCC6-0E4D35C4D4D0}" type="pres">
      <dgm:prSet presAssocID="{5B81506E-C312-44BC-83A7-FEF8023F9754}" presName="spaceBetweenRectangles" presStyleCnt="0"/>
      <dgm:spPr/>
    </dgm:pt>
    <dgm:pt modelId="{DD2228DE-BEE9-4FE9-967D-0537F61B465E}" type="pres">
      <dgm:prSet presAssocID="{5462A095-DB62-4BC7-8690-C9C9C4488462}" presName="parentLin" presStyleCnt="0"/>
      <dgm:spPr/>
    </dgm:pt>
    <dgm:pt modelId="{65741996-B735-46C8-BD66-E9827AD6DB34}" type="pres">
      <dgm:prSet presAssocID="{5462A095-DB62-4BC7-8690-C9C9C4488462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A5A15E82-709F-477D-8F28-257CBABF5597}" type="pres">
      <dgm:prSet presAssocID="{5462A095-DB62-4BC7-8690-C9C9C4488462}" presName="parentText" presStyleLbl="node1" presStyleIdx="1" presStyleCnt="3" custScaleX="12698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4CF579-6169-4675-8469-9E9068B9C3A6}" type="pres">
      <dgm:prSet presAssocID="{5462A095-DB62-4BC7-8690-C9C9C4488462}" presName="negativeSpace" presStyleCnt="0"/>
      <dgm:spPr/>
    </dgm:pt>
    <dgm:pt modelId="{0122D11C-7D47-42D4-8D7F-D520C0A76AF6}" type="pres">
      <dgm:prSet presAssocID="{5462A095-DB62-4BC7-8690-C9C9C4488462}" presName="childText" presStyleLbl="conFgAcc1" presStyleIdx="1" presStyleCnt="3">
        <dgm:presLayoutVars>
          <dgm:bulletEnabled val="1"/>
        </dgm:presLayoutVars>
      </dgm:prSet>
      <dgm:spPr/>
    </dgm:pt>
    <dgm:pt modelId="{10A1B6E6-BD55-4965-ADF0-D46786B8208D}" type="pres">
      <dgm:prSet presAssocID="{DDB7E0FD-4F12-4E1D-8093-D17398F771A0}" presName="spaceBetweenRectangles" presStyleCnt="0"/>
      <dgm:spPr/>
    </dgm:pt>
    <dgm:pt modelId="{343C8B9F-B381-4240-B6D8-0081E6185DDE}" type="pres">
      <dgm:prSet presAssocID="{59176275-1917-496E-8B88-E162C593FDEA}" presName="parentLin" presStyleCnt="0"/>
      <dgm:spPr/>
    </dgm:pt>
    <dgm:pt modelId="{607FA319-3936-4152-AB00-FBEF9C784C8B}" type="pres">
      <dgm:prSet presAssocID="{59176275-1917-496E-8B88-E162C593FDEA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E77B3C1D-8A89-4C62-9CD2-A42E3A6928AA}" type="pres">
      <dgm:prSet presAssocID="{59176275-1917-496E-8B88-E162C593FDEA}" presName="parentText" presStyleLbl="node1" presStyleIdx="2" presStyleCnt="3" custScaleX="12698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87785B-1C91-4A4F-82C5-97DBCF795993}" type="pres">
      <dgm:prSet presAssocID="{59176275-1917-496E-8B88-E162C593FDEA}" presName="negativeSpace" presStyleCnt="0"/>
      <dgm:spPr/>
    </dgm:pt>
    <dgm:pt modelId="{BD83AC5A-A3B7-4934-8F41-F461745626A2}" type="pres">
      <dgm:prSet presAssocID="{59176275-1917-496E-8B88-E162C593FD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38EDEB-A238-4450-B600-5E16335B5014}" type="presOf" srcId="{59176275-1917-496E-8B88-E162C593FDEA}" destId="{607FA319-3936-4152-AB00-FBEF9C784C8B}" srcOrd="0" destOrd="0" presId="urn:microsoft.com/office/officeart/2005/8/layout/list1"/>
    <dgm:cxn modelId="{187445FE-0D8E-46ED-B3FA-7C63073ED3C0}" type="presOf" srcId="{59176275-1917-496E-8B88-E162C593FDEA}" destId="{E77B3C1D-8A89-4C62-9CD2-A42E3A6928AA}" srcOrd="1" destOrd="0" presId="urn:microsoft.com/office/officeart/2005/8/layout/list1"/>
    <dgm:cxn modelId="{E7D91957-C8A2-462E-AA52-DA56D9544540}" srcId="{E7510F4F-0C07-43D1-B0A3-157365FD6C60}" destId="{5462A095-DB62-4BC7-8690-C9C9C4488462}" srcOrd="1" destOrd="0" parTransId="{DCC800A1-1D96-4ED1-8BFD-DE30643BC23C}" sibTransId="{DDB7E0FD-4F12-4E1D-8093-D17398F771A0}"/>
    <dgm:cxn modelId="{97905753-D5E8-4977-BD01-DBF57F74E3DA}" srcId="{E7510F4F-0C07-43D1-B0A3-157365FD6C60}" destId="{59176275-1917-496E-8B88-E162C593FDEA}" srcOrd="2" destOrd="0" parTransId="{1350D241-79B4-4B9C-A7F1-12CFAD898D1B}" sibTransId="{A957C834-0279-4CAD-B9BF-3B957265334F}"/>
    <dgm:cxn modelId="{EE74D7CA-C74D-4A27-8BA1-0CBECFCFAE46}" srcId="{E7510F4F-0C07-43D1-B0A3-157365FD6C60}" destId="{973F1ACF-7023-4625-B094-4722AB8D3F08}" srcOrd="0" destOrd="0" parTransId="{3D69A11D-268D-4DBA-BF79-9F8462A8B402}" sibTransId="{5B81506E-C312-44BC-83A7-FEF8023F9754}"/>
    <dgm:cxn modelId="{382A862C-CBB8-4BE1-9603-429860C12D6D}" type="presOf" srcId="{5462A095-DB62-4BC7-8690-C9C9C4488462}" destId="{65741996-B735-46C8-BD66-E9827AD6DB34}" srcOrd="0" destOrd="0" presId="urn:microsoft.com/office/officeart/2005/8/layout/list1"/>
    <dgm:cxn modelId="{97EAD111-6067-4F62-979A-AB03048015FC}" type="presOf" srcId="{973F1ACF-7023-4625-B094-4722AB8D3F08}" destId="{EA07CBB0-7D90-47D4-9F18-0CF8196421A7}" srcOrd="0" destOrd="0" presId="urn:microsoft.com/office/officeart/2005/8/layout/list1"/>
    <dgm:cxn modelId="{AC4AC4FD-C9E1-4B93-A57D-CE98FAF9F34E}" type="presOf" srcId="{E7510F4F-0C07-43D1-B0A3-157365FD6C60}" destId="{D7B5C518-28DC-4A11-90AB-47929C71AD9C}" srcOrd="0" destOrd="0" presId="urn:microsoft.com/office/officeart/2005/8/layout/list1"/>
    <dgm:cxn modelId="{2095CCC1-50B3-4B75-A9A1-32A8CC01767D}" type="presOf" srcId="{973F1ACF-7023-4625-B094-4722AB8D3F08}" destId="{0B27A82A-073C-4B81-9C4F-92030985784E}" srcOrd="1" destOrd="0" presId="urn:microsoft.com/office/officeart/2005/8/layout/list1"/>
    <dgm:cxn modelId="{E77D8BF6-2EC2-4055-96D8-87A46EEAEEFB}" type="presOf" srcId="{5462A095-DB62-4BC7-8690-C9C9C4488462}" destId="{A5A15E82-709F-477D-8F28-257CBABF5597}" srcOrd="1" destOrd="0" presId="urn:microsoft.com/office/officeart/2005/8/layout/list1"/>
    <dgm:cxn modelId="{E70CF306-EAB5-4A3A-AAB5-86DAAF5A846B}" type="presParOf" srcId="{D7B5C518-28DC-4A11-90AB-47929C71AD9C}" destId="{0720A734-8AB4-45A7-97CC-CD52628E1062}" srcOrd="0" destOrd="0" presId="urn:microsoft.com/office/officeart/2005/8/layout/list1"/>
    <dgm:cxn modelId="{4C862BA0-EC17-47AA-8EEF-468247BF2721}" type="presParOf" srcId="{0720A734-8AB4-45A7-97CC-CD52628E1062}" destId="{EA07CBB0-7D90-47D4-9F18-0CF8196421A7}" srcOrd="0" destOrd="0" presId="urn:microsoft.com/office/officeart/2005/8/layout/list1"/>
    <dgm:cxn modelId="{5C67F621-FC26-4C08-877E-D1C2978D6D04}" type="presParOf" srcId="{0720A734-8AB4-45A7-97CC-CD52628E1062}" destId="{0B27A82A-073C-4B81-9C4F-92030985784E}" srcOrd="1" destOrd="0" presId="urn:microsoft.com/office/officeart/2005/8/layout/list1"/>
    <dgm:cxn modelId="{0BF762FF-90A7-47D3-A078-A3419C5DF59A}" type="presParOf" srcId="{D7B5C518-28DC-4A11-90AB-47929C71AD9C}" destId="{22C5E043-9786-4FD6-8AAC-FB16F262B778}" srcOrd="1" destOrd="0" presId="urn:microsoft.com/office/officeart/2005/8/layout/list1"/>
    <dgm:cxn modelId="{4C706338-535B-4D7D-A14C-33851C21319E}" type="presParOf" srcId="{D7B5C518-28DC-4A11-90AB-47929C71AD9C}" destId="{CEEFA976-65C6-48C0-84AF-AC0521C9B21B}" srcOrd="2" destOrd="0" presId="urn:microsoft.com/office/officeart/2005/8/layout/list1"/>
    <dgm:cxn modelId="{A1D1D3EA-5F9F-4357-971C-B192E78B9698}" type="presParOf" srcId="{D7B5C518-28DC-4A11-90AB-47929C71AD9C}" destId="{552345B7-0C4D-4767-BCC6-0E4D35C4D4D0}" srcOrd="3" destOrd="0" presId="urn:microsoft.com/office/officeart/2005/8/layout/list1"/>
    <dgm:cxn modelId="{1BA55F12-C3BF-4621-AFF0-8A1B29D9C990}" type="presParOf" srcId="{D7B5C518-28DC-4A11-90AB-47929C71AD9C}" destId="{DD2228DE-BEE9-4FE9-967D-0537F61B465E}" srcOrd="4" destOrd="0" presId="urn:microsoft.com/office/officeart/2005/8/layout/list1"/>
    <dgm:cxn modelId="{99635465-4695-444F-A955-C64030EE9C73}" type="presParOf" srcId="{DD2228DE-BEE9-4FE9-967D-0537F61B465E}" destId="{65741996-B735-46C8-BD66-E9827AD6DB34}" srcOrd="0" destOrd="0" presId="urn:microsoft.com/office/officeart/2005/8/layout/list1"/>
    <dgm:cxn modelId="{E33F128E-BE1A-412D-9F22-94B32914B0C6}" type="presParOf" srcId="{DD2228DE-BEE9-4FE9-967D-0537F61B465E}" destId="{A5A15E82-709F-477D-8F28-257CBABF5597}" srcOrd="1" destOrd="0" presId="urn:microsoft.com/office/officeart/2005/8/layout/list1"/>
    <dgm:cxn modelId="{4AD5D5BD-1BF3-43B4-868F-A7567FC5B649}" type="presParOf" srcId="{D7B5C518-28DC-4A11-90AB-47929C71AD9C}" destId="{494CF579-6169-4675-8469-9E9068B9C3A6}" srcOrd="5" destOrd="0" presId="urn:microsoft.com/office/officeart/2005/8/layout/list1"/>
    <dgm:cxn modelId="{125E0833-6428-455A-B66D-3023921CF84F}" type="presParOf" srcId="{D7B5C518-28DC-4A11-90AB-47929C71AD9C}" destId="{0122D11C-7D47-42D4-8D7F-D520C0A76AF6}" srcOrd="6" destOrd="0" presId="urn:microsoft.com/office/officeart/2005/8/layout/list1"/>
    <dgm:cxn modelId="{80863D4F-B9D5-432A-97D6-58A1A6EF59BC}" type="presParOf" srcId="{D7B5C518-28DC-4A11-90AB-47929C71AD9C}" destId="{10A1B6E6-BD55-4965-ADF0-D46786B8208D}" srcOrd="7" destOrd="0" presId="urn:microsoft.com/office/officeart/2005/8/layout/list1"/>
    <dgm:cxn modelId="{2A5D1DF3-4756-4E2D-8F4B-CF84F58BFD7D}" type="presParOf" srcId="{D7B5C518-28DC-4A11-90AB-47929C71AD9C}" destId="{343C8B9F-B381-4240-B6D8-0081E6185DDE}" srcOrd="8" destOrd="0" presId="urn:microsoft.com/office/officeart/2005/8/layout/list1"/>
    <dgm:cxn modelId="{740AE7BE-C403-4860-BF99-4491177257BD}" type="presParOf" srcId="{343C8B9F-B381-4240-B6D8-0081E6185DDE}" destId="{607FA319-3936-4152-AB00-FBEF9C784C8B}" srcOrd="0" destOrd="0" presId="urn:microsoft.com/office/officeart/2005/8/layout/list1"/>
    <dgm:cxn modelId="{DA2EC1FE-3ECE-4954-899E-C00C06F5A228}" type="presParOf" srcId="{343C8B9F-B381-4240-B6D8-0081E6185DDE}" destId="{E77B3C1D-8A89-4C62-9CD2-A42E3A6928AA}" srcOrd="1" destOrd="0" presId="urn:microsoft.com/office/officeart/2005/8/layout/list1"/>
    <dgm:cxn modelId="{79E3D9CA-7B2C-4FC4-B96B-46FE9D4093A3}" type="presParOf" srcId="{D7B5C518-28DC-4A11-90AB-47929C71AD9C}" destId="{5D87785B-1C91-4A4F-82C5-97DBCF795993}" srcOrd="9" destOrd="0" presId="urn:microsoft.com/office/officeart/2005/8/layout/list1"/>
    <dgm:cxn modelId="{DB982334-E79D-42B1-B24A-CC49409D6C19}" type="presParOf" srcId="{D7B5C518-28DC-4A11-90AB-47929C71AD9C}" destId="{BD83AC5A-A3B7-4934-8F41-F461745626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B7C739-FEA7-4349-AC89-0F4431ADCD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B31CF48-C833-44DA-BB91-87E1A53F63DF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4. ควรใช้ข้อความ ภาษาที่สุภาพในการติดต่อสื่อสาร และสะกดคำภาษาไทยให้ชัดเจน ถูกต้อง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DEB3D908-892D-486E-A16E-190F93BB4294}" type="parTrans" cxnId="{9CFEB29A-6287-4506-B3F2-97F61E080971}">
      <dgm:prSet/>
      <dgm:spPr/>
      <dgm:t>
        <a:bodyPr/>
        <a:lstStyle/>
        <a:p>
          <a:endParaRPr lang="th-TH"/>
        </a:p>
      </dgm:t>
    </dgm:pt>
    <dgm:pt modelId="{47D6B61B-F983-417D-8363-25CA108B6920}" type="sibTrans" cxnId="{9CFEB29A-6287-4506-B3F2-97F61E080971}">
      <dgm:prSet/>
      <dgm:spPr/>
      <dgm:t>
        <a:bodyPr/>
        <a:lstStyle/>
        <a:p>
          <a:endParaRPr lang="th-TH"/>
        </a:p>
      </dgm:t>
    </dgm:pt>
    <dgm:pt modelId="{DCC17E03-F082-491A-95D7-C166CDD3A36F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5. ไม่ส่งรูปภาพหรือสิ่งใดให้กับบุคคลที่รู้จักกันทางอินเทอร์เน็ต โดยมิได้รับอนุญาตจากผู้ปกครอง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C7AC3915-1656-475D-BAEB-E298D2578966}" type="parTrans" cxnId="{0465E79F-90EE-4FB6-922D-1D1D96657909}">
      <dgm:prSet/>
      <dgm:spPr/>
      <dgm:t>
        <a:bodyPr/>
        <a:lstStyle/>
        <a:p>
          <a:endParaRPr lang="th-TH"/>
        </a:p>
      </dgm:t>
    </dgm:pt>
    <dgm:pt modelId="{AAB19993-66D3-4171-8526-9B9B1850CCBD}" type="sibTrans" cxnId="{0465E79F-90EE-4FB6-922D-1D1D96657909}">
      <dgm:prSet/>
      <dgm:spPr/>
      <dgm:t>
        <a:bodyPr/>
        <a:lstStyle/>
        <a:p>
          <a:endParaRPr lang="th-TH"/>
        </a:p>
      </dgm:t>
    </dgm:pt>
    <dgm:pt modelId="{E25F6CF2-C6A2-419D-AB43-CACC54307E09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6. ไม่ควรใช้อินเทอร์เน็ต เพื่อโจรกรรมข้อมูล ข่าวสารของผู้อื่น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CC2CC065-FEE0-4DC0-A4DB-473570C25A83}" type="parTrans" cxnId="{F6457247-77EF-4BC1-B5A2-8832CCF7091F}">
      <dgm:prSet/>
      <dgm:spPr/>
      <dgm:t>
        <a:bodyPr/>
        <a:lstStyle/>
        <a:p>
          <a:endParaRPr lang="th-TH"/>
        </a:p>
      </dgm:t>
    </dgm:pt>
    <dgm:pt modelId="{30EAE87A-795E-443E-81A4-F7DB405DA5D2}" type="sibTrans" cxnId="{F6457247-77EF-4BC1-B5A2-8832CCF7091F}">
      <dgm:prSet/>
      <dgm:spPr/>
      <dgm:t>
        <a:bodyPr/>
        <a:lstStyle/>
        <a:p>
          <a:endParaRPr lang="th-TH"/>
        </a:p>
      </dgm:t>
    </dgm:pt>
    <dgm:pt modelId="{B7224AC4-744A-4B04-B4D2-7D9BCFF26AE5}" type="pres">
      <dgm:prSet presAssocID="{1BB7C739-FEA7-4349-AC89-0F4431ADCD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DF1EA2B-B4B1-4625-B791-E5E0356F2E28}" type="pres">
      <dgm:prSet presAssocID="{5B31CF48-C833-44DA-BB91-87E1A53F63DF}" presName="parentLin" presStyleCnt="0"/>
      <dgm:spPr/>
    </dgm:pt>
    <dgm:pt modelId="{2A37CFE1-763C-42B5-93F4-1E1B832F496E}" type="pres">
      <dgm:prSet presAssocID="{5B31CF48-C833-44DA-BB91-87E1A53F63D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97E07A94-89AD-4505-B776-7006219450DF}" type="pres">
      <dgm:prSet presAssocID="{5B31CF48-C833-44DA-BB91-87E1A53F63DF}" presName="parentText" presStyleLbl="node1" presStyleIdx="0" presStyleCnt="3" custScaleX="1307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80C948-AF25-4EF9-AA94-B8E3167920F5}" type="pres">
      <dgm:prSet presAssocID="{5B31CF48-C833-44DA-BB91-87E1A53F63DF}" presName="negativeSpace" presStyleCnt="0"/>
      <dgm:spPr/>
    </dgm:pt>
    <dgm:pt modelId="{EBD08B6D-4213-4938-900F-5A460AA93453}" type="pres">
      <dgm:prSet presAssocID="{5B31CF48-C833-44DA-BB91-87E1A53F63DF}" presName="childText" presStyleLbl="conFgAcc1" presStyleIdx="0" presStyleCnt="3">
        <dgm:presLayoutVars>
          <dgm:bulletEnabled val="1"/>
        </dgm:presLayoutVars>
      </dgm:prSet>
      <dgm:spPr/>
    </dgm:pt>
    <dgm:pt modelId="{87242720-6C38-4028-A669-4E4F7529A6C4}" type="pres">
      <dgm:prSet presAssocID="{47D6B61B-F983-417D-8363-25CA108B6920}" presName="spaceBetweenRectangles" presStyleCnt="0"/>
      <dgm:spPr/>
    </dgm:pt>
    <dgm:pt modelId="{4511CF23-8410-4801-B987-5C8C5A393F26}" type="pres">
      <dgm:prSet presAssocID="{DCC17E03-F082-491A-95D7-C166CDD3A36F}" presName="parentLin" presStyleCnt="0"/>
      <dgm:spPr/>
    </dgm:pt>
    <dgm:pt modelId="{E5EB1655-2FCF-48E4-8B62-112DE22F5324}" type="pres">
      <dgm:prSet presAssocID="{DCC17E03-F082-491A-95D7-C166CDD3A36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C992E6A4-3767-4DF3-B221-10D6C63D6BFC}" type="pres">
      <dgm:prSet presAssocID="{DCC17E03-F082-491A-95D7-C166CDD3A36F}" presName="parentText" presStyleLbl="node1" presStyleIdx="1" presStyleCnt="3" custScaleX="1307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D4AA9B-E3B9-421C-BFE4-0AB5E0AF231C}" type="pres">
      <dgm:prSet presAssocID="{DCC17E03-F082-491A-95D7-C166CDD3A36F}" presName="negativeSpace" presStyleCnt="0"/>
      <dgm:spPr/>
    </dgm:pt>
    <dgm:pt modelId="{D6BD56B5-FD8A-45DE-B0DF-CDCF748AA02D}" type="pres">
      <dgm:prSet presAssocID="{DCC17E03-F082-491A-95D7-C166CDD3A36F}" presName="childText" presStyleLbl="conFgAcc1" presStyleIdx="1" presStyleCnt="3">
        <dgm:presLayoutVars>
          <dgm:bulletEnabled val="1"/>
        </dgm:presLayoutVars>
      </dgm:prSet>
      <dgm:spPr/>
    </dgm:pt>
    <dgm:pt modelId="{54AC7A8A-180B-4446-AA46-5595D81AB1C8}" type="pres">
      <dgm:prSet presAssocID="{AAB19993-66D3-4171-8526-9B9B1850CCBD}" presName="spaceBetweenRectangles" presStyleCnt="0"/>
      <dgm:spPr/>
    </dgm:pt>
    <dgm:pt modelId="{3BB32AAD-A398-4EFA-A719-53237C3B28C1}" type="pres">
      <dgm:prSet presAssocID="{E25F6CF2-C6A2-419D-AB43-CACC54307E09}" presName="parentLin" presStyleCnt="0"/>
      <dgm:spPr/>
    </dgm:pt>
    <dgm:pt modelId="{81361EB3-5DA8-40FB-947C-021F201959E9}" type="pres">
      <dgm:prSet presAssocID="{E25F6CF2-C6A2-419D-AB43-CACC54307E09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DC5FB6F4-2682-40ED-A3F1-693191C2E00F}" type="pres">
      <dgm:prSet presAssocID="{E25F6CF2-C6A2-419D-AB43-CACC54307E09}" presName="parentText" presStyleLbl="node1" presStyleIdx="2" presStyleCnt="3" custScaleX="1307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30A7F6-13FF-40F9-92DE-15E117B06004}" type="pres">
      <dgm:prSet presAssocID="{E25F6CF2-C6A2-419D-AB43-CACC54307E09}" presName="negativeSpace" presStyleCnt="0"/>
      <dgm:spPr/>
    </dgm:pt>
    <dgm:pt modelId="{34A32112-A938-4EDA-9804-0DBC262C7985}" type="pres">
      <dgm:prSet presAssocID="{E25F6CF2-C6A2-419D-AB43-CACC54307E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457247-77EF-4BC1-B5A2-8832CCF7091F}" srcId="{1BB7C739-FEA7-4349-AC89-0F4431ADCDB5}" destId="{E25F6CF2-C6A2-419D-AB43-CACC54307E09}" srcOrd="2" destOrd="0" parTransId="{CC2CC065-FEE0-4DC0-A4DB-473570C25A83}" sibTransId="{30EAE87A-795E-443E-81A4-F7DB405DA5D2}"/>
    <dgm:cxn modelId="{41AF7C9B-56FC-4404-847F-3A6792DA1F19}" type="presOf" srcId="{E25F6CF2-C6A2-419D-AB43-CACC54307E09}" destId="{DC5FB6F4-2682-40ED-A3F1-693191C2E00F}" srcOrd="1" destOrd="0" presId="urn:microsoft.com/office/officeart/2005/8/layout/list1"/>
    <dgm:cxn modelId="{812CEADA-C364-42D7-B505-96AEA4EF327B}" type="presOf" srcId="{5B31CF48-C833-44DA-BB91-87E1A53F63DF}" destId="{2A37CFE1-763C-42B5-93F4-1E1B832F496E}" srcOrd="0" destOrd="0" presId="urn:microsoft.com/office/officeart/2005/8/layout/list1"/>
    <dgm:cxn modelId="{1DF6E7F7-C9F8-4B50-80A9-DE1977B1FB95}" type="presOf" srcId="{DCC17E03-F082-491A-95D7-C166CDD3A36F}" destId="{C992E6A4-3767-4DF3-B221-10D6C63D6BFC}" srcOrd="1" destOrd="0" presId="urn:microsoft.com/office/officeart/2005/8/layout/list1"/>
    <dgm:cxn modelId="{0465E79F-90EE-4FB6-922D-1D1D96657909}" srcId="{1BB7C739-FEA7-4349-AC89-0F4431ADCDB5}" destId="{DCC17E03-F082-491A-95D7-C166CDD3A36F}" srcOrd="1" destOrd="0" parTransId="{C7AC3915-1656-475D-BAEB-E298D2578966}" sibTransId="{AAB19993-66D3-4171-8526-9B9B1850CCBD}"/>
    <dgm:cxn modelId="{DA69BF63-3833-44F1-9A17-8784D9D38070}" type="presOf" srcId="{5B31CF48-C833-44DA-BB91-87E1A53F63DF}" destId="{97E07A94-89AD-4505-B776-7006219450DF}" srcOrd="1" destOrd="0" presId="urn:microsoft.com/office/officeart/2005/8/layout/list1"/>
    <dgm:cxn modelId="{9602884D-9599-4B6F-9109-1954D504CAB3}" type="presOf" srcId="{E25F6CF2-C6A2-419D-AB43-CACC54307E09}" destId="{81361EB3-5DA8-40FB-947C-021F201959E9}" srcOrd="0" destOrd="0" presId="urn:microsoft.com/office/officeart/2005/8/layout/list1"/>
    <dgm:cxn modelId="{D9E6C580-FD10-4259-8E04-1FC0A3E06177}" type="presOf" srcId="{1BB7C739-FEA7-4349-AC89-0F4431ADCDB5}" destId="{B7224AC4-744A-4B04-B4D2-7D9BCFF26AE5}" srcOrd="0" destOrd="0" presId="urn:microsoft.com/office/officeart/2005/8/layout/list1"/>
    <dgm:cxn modelId="{C0F88095-76E4-4A84-ABD6-FD491C5CABB7}" type="presOf" srcId="{DCC17E03-F082-491A-95D7-C166CDD3A36F}" destId="{E5EB1655-2FCF-48E4-8B62-112DE22F5324}" srcOrd="0" destOrd="0" presId="urn:microsoft.com/office/officeart/2005/8/layout/list1"/>
    <dgm:cxn modelId="{9CFEB29A-6287-4506-B3F2-97F61E080971}" srcId="{1BB7C739-FEA7-4349-AC89-0F4431ADCDB5}" destId="{5B31CF48-C833-44DA-BB91-87E1A53F63DF}" srcOrd="0" destOrd="0" parTransId="{DEB3D908-892D-486E-A16E-190F93BB4294}" sibTransId="{47D6B61B-F983-417D-8363-25CA108B6920}"/>
    <dgm:cxn modelId="{E490F699-2801-4312-985C-6097D6A22CE8}" type="presParOf" srcId="{B7224AC4-744A-4B04-B4D2-7D9BCFF26AE5}" destId="{ADF1EA2B-B4B1-4625-B791-E5E0356F2E28}" srcOrd="0" destOrd="0" presId="urn:microsoft.com/office/officeart/2005/8/layout/list1"/>
    <dgm:cxn modelId="{2FBEB1E0-D38D-4996-91B6-2C054B1D21EB}" type="presParOf" srcId="{ADF1EA2B-B4B1-4625-B791-E5E0356F2E28}" destId="{2A37CFE1-763C-42B5-93F4-1E1B832F496E}" srcOrd="0" destOrd="0" presId="urn:microsoft.com/office/officeart/2005/8/layout/list1"/>
    <dgm:cxn modelId="{967D14C8-837B-4588-A6B2-897809E3EED2}" type="presParOf" srcId="{ADF1EA2B-B4B1-4625-B791-E5E0356F2E28}" destId="{97E07A94-89AD-4505-B776-7006219450DF}" srcOrd="1" destOrd="0" presId="urn:microsoft.com/office/officeart/2005/8/layout/list1"/>
    <dgm:cxn modelId="{6137F9E3-5331-42C4-8954-D36CDFA51936}" type="presParOf" srcId="{B7224AC4-744A-4B04-B4D2-7D9BCFF26AE5}" destId="{6280C948-AF25-4EF9-AA94-B8E3167920F5}" srcOrd="1" destOrd="0" presId="urn:microsoft.com/office/officeart/2005/8/layout/list1"/>
    <dgm:cxn modelId="{0F6E0469-3E9A-4437-90CA-51EFF741EF81}" type="presParOf" srcId="{B7224AC4-744A-4B04-B4D2-7D9BCFF26AE5}" destId="{EBD08B6D-4213-4938-900F-5A460AA93453}" srcOrd="2" destOrd="0" presId="urn:microsoft.com/office/officeart/2005/8/layout/list1"/>
    <dgm:cxn modelId="{22436640-B25F-4C01-9A0B-F938C7731A5F}" type="presParOf" srcId="{B7224AC4-744A-4B04-B4D2-7D9BCFF26AE5}" destId="{87242720-6C38-4028-A669-4E4F7529A6C4}" srcOrd="3" destOrd="0" presId="urn:microsoft.com/office/officeart/2005/8/layout/list1"/>
    <dgm:cxn modelId="{08C28DBD-E692-4DFF-B9BC-2FBB97D6D32B}" type="presParOf" srcId="{B7224AC4-744A-4B04-B4D2-7D9BCFF26AE5}" destId="{4511CF23-8410-4801-B987-5C8C5A393F26}" srcOrd="4" destOrd="0" presId="urn:microsoft.com/office/officeart/2005/8/layout/list1"/>
    <dgm:cxn modelId="{19F2644D-86D0-4B5F-9B20-95C03CF068FE}" type="presParOf" srcId="{4511CF23-8410-4801-B987-5C8C5A393F26}" destId="{E5EB1655-2FCF-48E4-8B62-112DE22F5324}" srcOrd="0" destOrd="0" presId="urn:microsoft.com/office/officeart/2005/8/layout/list1"/>
    <dgm:cxn modelId="{6C27A66C-C48C-42B3-9B08-A16D8F37FAFD}" type="presParOf" srcId="{4511CF23-8410-4801-B987-5C8C5A393F26}" destId="{C992E6A4-3767-4DF3-B221-10D6C63D6BFC}" srcOrd="1" destOrd="0" presId="urn:microsoft.com/office/officeart/2005/8/layout/list1"/>
    <dgm:cxn modelId="{B7B4E715-B219-4F21-8D01-2C1B79A8AD91}" type="presParOf" srcId="{B7224AC4-744A-4B04-B4D2-7D9BCFF26AE5}" destId="{02D4AA9B-E3B9-421C-BFE4-0AB5E0AF231C}" srcOrd="5" destOrd="0" presId="urn:microsoft.com/office/officeart/2005/8/layout/list1"/>
    <dgm:cxn modelId="{02CFD69F-2682-4074-9A2D-B0890779C108}" type="presParOf" srcId="{B7224AC4-744A-4B04-B4D2-7D9BCFF26AE5}" destId="{D6BD56B5-FD8A-45DE-B0DF-CDCF748AA02D}" srcOrd="6" destOrd="0" presId="urn:microsoft.com/office/officeart/2005/8/layout/list1"/>
    <dgm:cxn modelId="{10D2D8EB-C5A9-411C-B647-CF4ACECAC0DA}" type="presParOf" srcId="{B7224AC4-744A-4B04-B4D2-7D9BCFF26AE5}" destId="{54AC7A8A-180B-4446-AA46-5595D81AB1C8}" srcOrd="7" destOrd="0" presId="urn:microsoft.com/office/officeart/2005/8/layout/list1"/>
    <dgm:cxn modelId="{F57B04A5-A7DA-4070-9A8B-4900D3520FE6}" type="presParOf" srcId="{B7224AC4-744A-4B04-B4D2-7D9BCFF26AE5}" destId="{3BB32AAD-A398-4EFA-A719-53237C3B28C1}" srcOrd="8" destOrd="0" presId="urn:microsoft.com/office/officeart/2005/8/layout/list1"/>
    <dgm:cxn modelId="{0320C442-916F-41A2-8F08-153BE5B32C33}" type="presParOf" srcId="{3BB32AAD-A398-4EFA-A719-53237C3B28C1}" destId="{81361EB3-5DA8-40FB-947C-021F201959E9}" srcOrd="0" destOrd="0" presId="urn:microsoft.com/office/officeart/2005/8/layout/list1"/>
    <dgm:cxn modelId="{C3876E6B-0986-456D-9750-4CA7D3031DCC}" type="presParOf" srcId="{3BB32AAD-A398-4EFA-A719-53237C3B28C1}" destId="{DC5FB6F4-2682-40ED-A3F1-693191C2E00F}" srcOrd="1" destOrd="0" presId="urn:microsoft.com/office/officeart/2005/8/layout/list1"/>
    <dgm:cxn modelId="{701C345A-88A2-443B-9024-5AE89AD68C26}" type="presParOf" srcId="{B7224AC4-744A-4B04-B4D2-7D9BCFF26AE5}" destId="{2C30A7F6-13FF-40F9-92DE-15E117B06004}" srcOrd="9" destOrd="0" presId="urn:microsoft.com/office/officeart/2005/8/layout/list1"/>
    <dgm:cxn modelId="{DD52FFDF-A284-44D0-8E8C-E4FC74B2C375}" type="presParOf" srcId="{B7224AC4-744A-4B04-B4D2-7D9BCFF26AE5}" destId="{34A32112-A938-4EDA-9804-0DBC262C79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711305-3DBE-45A2-B478-428D20F13E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0F0C729-F142-4F7A-835D-39D3E22E9290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7. หากมีการล็อกอินเข้าใช้ระบบ ควรใช้ชื่อบัญชีและรหัสผ่านของจนเองเท่านั้น ไม่ควรนำชื่อบัญชีและรหัสผ่านของผู้อื่นมาใช้งาน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7FB44949-D614-428E-B8A7-8F10B2E40932}" type="parTrans" cxnId="{15C4A86C-9045-4FEB-8E25-62E1BE86143E}">
      <dgm:prSet/>
      <dgm:spPr/>
      <dgm:t>
        <a:bodyPr/>
        <a:lstStyle/>
        <a:p>
          <a:endParaRPr lang="th-TH"/>
        </a:p>
      </dgm:t>
    </dgm:pt>
    <dgm:pt modelId="{CE2F1BDC-A6DA-4A40-8FEC-6419317F3258}" type="sibTrans" cxnId="{15C4A86C-9045-4FEB-8E25-62E1BE86143E}">
      <dgm:prSet/>
      <dgm:spPr/>
      <dgm:t>
        <a:bodyPr/>
        <a:lstStyle/>
        <a:p>
          <a:endParaRPr lang="th-TH"/>
        </a:p>
      </dgm:t>
    </dgm:pt>
    <dgm:pt modelId="{9E04FACB-8F2E-48D0-AEE8-5F6A27C59C9B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8. ไม่ตอบคำถามหรือต่อความกับผู้ที่สื่อข้อความลักษณะหยาบคาย ให้รีบแจ้งผู้ปกครองทันที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F4D39D5D-019B-4AF9-A445-10441D1FCDE8}" type="parTrans" cxnId="{15B969C4-F9CC-44C8-8C7A-F7532750B598}">
      <dgm:prSet/>
      <dgm:spPr/>
      <dgm:t>
        <a:bodyPr/>
        <a:lstStyle/>
        <a:p>
          <a:endParaRPr lang="th-TH"/>
        </a:p>
      </dgm:t>
    </dgm:pt>
    <dgm:pt modelId="{8EDB8773-3D9A-4B0A-A88D-5026BF7B0696}" type="sibTrans" cxnId="{15B969C4-F9CC-44C8-8C7A-F7532750B598}">
      <dgm:prSet/>
      <dgm:spPr/>
      <dgm:t>
        <a:bodyPr/>
        <a:lstStyle/>
        <a:p>
          <a:endParaRPr lang="th-TH"/>
        </a:p>
      </dgm:t>
    </dgm:pt>
    <dgm:pt modelId="{AB20E9B4-58CB-497C-BC5F-CFFDF6698544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9. ควรเคารพข้อตกลงในการใช้อินเทอร์เน็ตที่ให้ไว้กับผู้ปกครอง เช่น การกำหนดระยะเวลาในการใช้อินเทอร์เน็ต เป็นต้น</a:t>
          </a:r>
        </a:p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10. ควรเลือกดาวน์โหลดโปรแกรมที่จำเป็นต่อการใช้งานเท่านั้น ไม่ควรจะไปดาวน์โหลดโปรแกรมที่มีลิขสิทธิ์ 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1950E125-0002-49D7-B402-6A0F41E02101}" type="parTrans" cxnId="{AA198F4C-6C66-49D1-8BD8-F8CB64BB37D6}">
      <dgm:prSet/>
      <dgm:spPr/>
      <dgm:t>
        <a:bodyPr/>
        <a:lstStyle/>
        <a:p>
          <a:endParaRPr lang="th-TH"/>
        </a:p>
      </dgm:t>
    </dgm:pt>
    <dgm:pt modelId="{9949C9E4-AB9E-4CC3-91A2-F59C48269A9A}" type="sibTrans" cxnId="{AA198F4C-6C66-49D1-8BD8-F8CB64BB37D6}">
      <dgm:prSet/>
      <dgm:spPr/>
      <dgm:t>
        <a:bodyPr/>
        <a:lstStyle/>
        <a:p>
          <a:endParaRPr lang="th-TH"/>
        </a:p>
      </dgm:t>
    </dgm:pt>
    <dgm:pt modelId="{7AD1CB5D-EAA4-4F12-B1F5-7BD2554EBCDE}">
      <dgm:prSet/>
      <dgm:spPr/>
      <dgm:t>
        <a:bodyPr/>
        <a:lstStyle/>
        <a:p>
          <a:endParaRPr lang="th-TH"/>
        </a:p>
      </dgm:t>
    </dgm:pt>
    <dgm:pt modelId="{52CAA07D-AFB8-4A70-9D02-17520E4294F9}" type="parTrans" cxnId="{489E1E61-66D8-46C0-89DB-F4FE3C76994F}">
      <dgm:prSet/>
      <dgm:spPr/>
      <dgm:t>
        <a:bodyPr/>
        <a:lstStyle/>
        <a:p>
          <a:endParaRPr lang="th-TH"/>
        </a:p>
      </dgm:t>
    </dgm:pt>
    <dgm:pt modelId="{D015DDA8-8161-4BA4-BA22-80A6B63896A2}" type="sibTrans" cxnId="{489E1E61-66D8-46C0-89DB-F4FE3C76994F}">
      <dgm:prSet/>
      <dgm:spPr/>
      <dgm:t>
        <a:bodyPr/>
        <a:lstStyle/>
        <a:p>
          <a:endParaRPr lang="th-TH"/>
        </a:p>
      </dgm:t>
    </dgm:pt>
    <dgm:pt modelId="{FC4701EB-FB08-4705-8056-94F0B89B0189}" type="pres">
      <dgm:prSet presAssocID="{F2711305-3DBE-45A2-B478-428D20F13E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93AD096-4A9C-4C7C-950E-F3297D258A7A}" type="pres">
      <dgm:prSet presAssocID="{30F0C729-F142-4F7A-835D-39D3E22E9290}" presName="parentLin" presStyleCnt="0"/>
      <dgm:spPr/>
    </dgm:pt>
    <dgm:pt modelId="{30B357FF-B7D3-4908-8EEC-A9A195B9CECB}" type="pres">
      <dgm:prSet presAssocID="{30F0C729-F142-4F7A-835D-39D3E22E9290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53A809B6-1023-4506-87E6-D4ED1B951608}" type="pres">
      <dgm:prSet presAssocID="{30F0C729-F142-4F7A-835D-39D3E22E9290}" presName="parentText" presStyleLbl="node1" presStyleIdx="0" presStyleCnt="3" custScaleX="12875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FE72FE-43B1-4C9F-B951-A2036CB761B5}" type="pres">
      <dgm:prSet presAssocID="{30F0C729-F142-4F7A-835D-39D3E22E9290}" presName="negativeSpace" presStyleCnt="0"/>
      <dgm:spPr/>
    </dgm:pt>
    <dgm:pt modelId="{57EB84B7-F69E-404A-A3D6-DF5F6E7D802A}" type="pres">
      <dgm:prSet presAssocID="{30F0C729-F142-4F7A-835D-39D3E22E92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05C05F-D5C4-4049-ABE7-2FC45E168EE0}" type="pres">
      <dgm:prSet presAssocID="{CE2F1BDC-A6DA-4A40-8FEC-6419317F3258}" presName="spaceBetweenRectangles" presStyleCnt="0"/>
      <dgm:spPr/>
    </dgm:pt>
    <dgm:pt modelId="{18A75C45-577D-4965-931A-97298730ECB0}" type="pres">
      <dgm:prSet presAssocID="{9E04FACB-8F2E-48D0-AEE8-5F6A27C59C9B}" presName="parentLin" presStyleCnt="0"/>
      <dgm:spPr/>
    </dgm:pt>
    <dgm:pt modelId="{6B944BE8-47AB-480D-88E5-50CAE5C8AC2C}" type="pres">
      <dgm:prSet presAssocID="{9E04FACB-8F2E-48D0-AEE8-5F6A27C59C9B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1C528CA2-77B7-4E44-86D6-1A03DB658A19}" type="pres">
      <dgm:prSet presAssocID="{9E04FACB-8F2E-48D0-AEE8-5F6A27C59C9B}" presName="parentText" presStyleLbl="node1" presStyleIdx="1" presStyleCnt="3" custScaleX="12875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C7FC39-E683-4AB7-86BD-D4BAC84B195D}" type="pres">
      <dgm:prSet presAssocID="{9E04FACB-8F2E-48D0-AEE8-5F6A27C59C9B}" presName="negativeSpace" presStyleCnt="0"/>
      <dgm:spPr/>
    </dgm:pt>
    <dgm:pt modelId="{529BE8B1-0777-4262-ACFB-0DDB9B6D1F19}" type="pres">
      <dgm:prSet presAssocID="{9E04FACB-8F2E-48D0-AEE8-5F6A27C59C9B}" presName="childText" presStyleLbl="conFgAcc1" presStyleIdx="1" presStyleCnt="3">
        <dgm:presLayoutVars>
          <dgm:bulletEnabled val="1"/>
        </dgm:presLayoutVars>
      </dgm:prSet>
      <dgm:spPr/>
    </dgm:pt>
    <dgm:pt modelId="{68CC9681-3717-46F1-8D2D-3F0EDF405B55}" type="pres">
      <dgm:prSet presAssocID="{8EDB8773-3D9A-4B0A-A88D-5026BF7B0696}" presName="spaceBetweenRectangles" presStyleCnt="0"/>
      <dgm:spPr/>
    </dgm:pt>
    <dgm:pt modelId="{8BBEEC09-7729-4DC8-8EEF-C91C30F8BEA8}" type="pres">
      <dgm:prSet presAssocID="{AB20E9B4-58CB-497C-BC5F-CFFDF6698544}" presName="parentLin" presStyleCnt="0"/>
      <dgm:spPr/>
    </dgm:pt>
    <dgm:pt modelId="{49F55808-13E7-46DA-9DFD-2984A8CA16B5}" type="pres">
      <dgm:prSet presAssocID="{AB20E9B4-58CB-497C-BC5F-CFFDF6698544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33814243-139F-46FB-B8FE-95938E14C0B2}" type="pres">
      <dgm:prSet presAssocID="{AB20E9B4-58CB-497C-BC5F-CFFDF6698544}" presName="parentText" presStyleLbl="node1" presStyleIdx="2" presStyleCnt="3" custScaleX="126364" custScaleY="1803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177647-5ADE-466A-B397-88CEAC1486F7}" type="pres">
      <dgm:prSet presAssocID="{AB20E9B4-58CB-497C-BC5F-CFFDF6698544}" presName="negativeSpace" presStyleCnt="0"/>
      <dgm:spPr/>
    </dgm:pt>
    <dgm:pt modelId="{B87131EF-D4A2-44F5-BB62-258B710A806B}" type="pres">
      <dgm:prSet presAssocID="{AB20E9B4-58CB-497C-BC5F-CFFDF66985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4430B7-ED65-4BF8-8C15-98B5140F3249}" type="presOf" srcId="{30F0C729-F142-4F7A-835D-39D3E22E9290}" destId="{53A809B6-1023-4506-87E6-D4ED1B951608}" srcOrd="1" destOrd="0" presId="urn:microsoft.com/office/officeart/2005/8/layout/list1"/>
    <dgm:cxn modelId="{15C4A86C-9045-4FEB-8E25-62E1BE86143E}" srcId="{F2711305-3DBE-45A2-B478-428D20F13E8D}" destId="{30F0C729-F142-4F7A-835D-39D3E22E9290}" srcOrd="0" destOrd="0" parTransId="{7FB44949-D614-428E-B8A7-8F10B2E40932}" sibTransId="{CE2F1BDC-A6DA-4A40-8FEC-6419317F3258}"/>
    <dgm:cxn modelId="{7FA58210-F3E0-49AC-9406-80A2BE35F026}" type="presOf" srcId="{AB20E9B4-58CB-497C-BC5F-CFFDF6698544}" destId="{33814243-139F-46FB-B8FE-95938E14C0B2}" srcOrd="1" destOrd="0" presId="urn:microsoft.com/office/officeart/2005/8/layout/list1"/>
    <dgm:cxn modelId="{B56F9C9F-3EEA-448C-90FF-5B3E81583E9B}" type="presOf" srcId="{AB20E9B4-58CB-497C-BC5F-CFFDF6698544}" destId="{49F55808-13E7-46DA-9DFD-2984A8CA16B5}" srcOrd="0" destOrd="0" presId="urn:microsoft.com/office/officeart/2005/8/layout/list1"/>
    <dgm:cxn modelId="{489E1E61-66D8-46C0-89DB-F4FE3C76994F}" srcId="{30F0C729-F142-4F7A-835D-39D3E22E9290}" destId="{7AD1CB5D-EAA4-4F12-B1F5-7BD2554EBCDE}" srcOrd="0" destOrd="0" parTransId="{52CAA07D-AFB8-4A70-9D02-17520E4294F9}" sibTransId="{D015DDA8-8161-4BA4-BA22-80A6B63896A2}"/>
    <dgm:cxn modelId="{E1D695D9-5BC0-4190-A936-86C40DDDDAFA}" type="presOf" srcId="{F2711305-3DBE-45A2-B478-428D20F13E8D}" destId="{FC4701EB-FB08-4705-8056-94F0B89B0189}" srcOrd="0" destOrd="0" presId="urn:microsoft.com/office/officeart/2005/8/layout/list1"/>
    <dgm:cxn modelId="{0EF18C26-D6A4-466E-ADFE-78E14BB028C4}" type="presOf" srcId="{9E04FACB-8F2E-48D0-AEE8-5F6A27C59C9B}" destId="{6B944BE8-47AB-480D-88E5-50CAE5C8AC2C}" srcOrd="0" destOrd="0" presId="urn:microsoft.com/office/officeart/2005/8/layout/list1"/>
    <dgm:cxn modelId="{B7863C87-8546-4DB7-84B9-CECF9461FE63}" type="presOf" srcId="{30F0C729-F142-4F7A-835D-39D3E22E9290}" destId="{30B357FF-B7D3-4908-8EEC-A9A195B9CECB}" srcOrd="0" destOrd="0" presId="urn:microsoft.com/office/officeart/2005/8/layout/list1"/>
    <dgm:cxn modelId="{03E84907-3347-4D66-8EF8-1CA1746E6AA0}" type="presOf" srcId="{7AD1CB5D-EAA4-4F12-B1F5-7BD2554EBCDE}" destId="{57EB84B7-F69E-404A-A3D6-DF5F6E7D802A}" srcOrd="0" destOrd="0" presId="urn:microsoft.com/office/officeart/2005/8/layout/list1"/>
    <dgm:cxn modelId="{92AB9F94-7153-4B02-A34D-B3020A3279B6}" type="presOf" srcId="{9E04FACB-8F2E-48D0-AEE8-5F6A27C59C9B}" destId="{1C528CA2-77B7-4E44-86D6-1A03DB658A19}" srcOrd="1" destOrd="0" presId="urn:microsoft.com/office/officeart/2005/8/layout/list1"/>
    <dgm:cxn modelId="{AA198F4C-6C66-49D1-8BD8-F8CB64BB37D6}" srcId="{F2711305-3DBE-45A2-B478-428D20F13E8D}" destId="{AB20E9B4-58CB-497C-BC5F-CFFDF6698544}" srcOrd="2" destOrd="0" parTransId="{1950E125-0002-49D7-B402-6A0F41E02101}" sibTransId="{9949C9E4-AB9E-4CC3-91A2-F59C48269A9A}"/>
    <dgm:cxn modelId="{15B969C4-F9CC-44C8-8C7A-F7532750B598}" srcId="{F2711305-3DBE-45A2-B478-428D20F13E8D}" destId="{9E04FACB-8F2E-48D0-AEE8-5F6A27C59C9B}" srcOrd="1" destOrd="0" parTransId="{F4D39D5D-019B-4AF9-A445-10441D1FCDE8}" sibTransId="{8EDB8773-3D9A-4B0A-A88D-5026BF7B0696}"/>
    <dgm:cxn modelId="{93FE27DB-904A-48A1-8AB1-4C0C0AEAD77D}" type="presParOf" srcId="{FC4701EB-FB08-4705-8056-94F0B89B0189}" destId="{293AD096-4A9C-4C7C-950E-F3297D258A7A}" srcOrd="0" destOrd="0" presId="urn:microsoft.com/office/officeart/2005/8/layout/list1"/>
    <dgm:cxn modelId="{62A610AB-1491-4949-8056-8DCDB5711061}" type="presParOf" srcId="{293AD096-4A9C-4C7C-950E-F3297D258A7A}" destId="{30B357FF-B7D3-4908-8EEC-A9A195B9CECB}" srcOrd="0" destOrd="0" presId="urn:microsoft.com/office/officeart/2005/8/layout/list1"/>
    <dgm:cxn modelId="{24C0A4F9-A229-46A6-86DA-AB6AB35D47B1}" type="presParOf" srcId="{293AD096-4A9C-4C7C-950E-F3297D258A7A}" destId="{53A809B6-1023-4506-87E6-D4ED1B951608}" srcOrd="1" destOrd="0" presId="urn:microsoft.com/office/officeart/2005/8/layout/list1"/>
    <dgm:cxn modelId="{F3F29254-B55B-4811-BCC0-A4538F1BD517}" type="presParOf" srcId="{FC4701EB-FB08-4705-8056-94F0B89B0189}" destId="{B1FE72FE-43B1-4C9F-B951-A2036CB761B5}" srcOrd="1" destOrd="0" presId="urn:microsoft.com/office/officeart/2005/8/layout/list1"/>
    <dgm:cxn modelId="{B5801E1F-9818-4893-B6B9-F73C12F35B65}" type="presParOf" srcId="{FC4701EB-FB08-4705-8056-94F0B89B0189}" destId="{57EB84B7-F69E-404A-A3D6-DF5F6E7D802A}" srcOrd="2" destOrd="0" presId="urn:microsoft.com/office/officeart/2005/8/layout/list1"/>
    <dgm:cxn modelId="{C0D103B3-D66F-49B1-B776-D4E8F2DAB013}" type="presParOf" srcId="{FC4701EB-FB08-4705-8056-94F0B89B0189}" destId="{0405C05F-D5C4-4049-ABE7-2FC45E168EE0}" srcOrd="3" destOrd="0" presId="urn:microsoft.com/office/officeart/2005/8/layout/list1"/>
    <dgm:cxn modelId="{C164EC3D-B9FA-45B8-A30B-E0DE7D7B3F1D}" type="presParOf" srcId="{FC4701EB-FB08-4705-8056-94F0B89B0189}" destId="{18A75C45-577D-4965-931A-97298730ECB0}" srcOrd="4" destOrd="0" presId="urn:microsoft.com/office/officeart/2005/8/layout/list1"/>
    <dgm:cxn modelId="{5AA21713-FA81-4F9B-88A0-C3AC1A8DA724}" type="presParOf" srcId="{18A75C45-577D-4965-931A-97298730ECB0}" destId="{6B944BE8-47AB-480D-88E5-50CAE5C8AC2C}" srcOrd="0" destOrd="0" presId="urn:microsoft.com/office/officeart/2005/8/layout/list1"/>
    <dgm:cxn modelId="{3E89D574-E50D-4615-B9AA-B4441AED7688}" type="presParOf" srcId="{18A75C45-577D-4965-931A-97298730ECB0}" destId="{1C528CA2-77B7-4E44-86D6-1A03DB658A19}" srcOrd="1" destOrd="0" presId="urn:microsoft.com/office/officeart/2005/8/layout/list1"/>
    <dgm:cxn modelId="{A12892CE-1D77-457C-849D-A9EAC7382158}" type="presParOf" srcId="{FC4701EB-FB08-4705-8056-94F0B89B0189}" destId="{FDC7FC39-E683-4AB7-86BD-D4BAC84B195D}" srcOrd="5" destOrd="0" presId="urn:microsoft.com/office/officeart/2005/8/layout/list1"/>
    <dgm:cxn modelId="{A06C323A-44FD-40DC-83A0-A4486F3A8006}" type="presParOf" srcId="{FC4701EB-FB08-4705-8056-94F0B89B0189}" destId="{529BE8B1-0777-4262-ACFB-0DDB9B6D1F19}" srcOrd="6" destOrd="0" presId="urn:microsoft.com/office/officeart/2005/8/layout/list1"/>
    <dgm:cxn modelId="{60769B04-EC71-4CA5-9EE3-035D43E17F99}" type="presParOf" srcId="{FC4701EB-FB08-4705-8056-94F0B89B0189}" destId="{68CC9681-3717-46F1-8D2D-3F0EDF405B55}" srcOrd="7" destOrd="0" presId="urn:microsoft.com/office/officeart/2005/8/layout/list1"/>
    <dgm:cxn modelId="{C4A6AB64-E2A1-4A2D-AD78-A34879F1D8EE}" type="presParOf" srcId="{FC4701EB-FB08-4705-8056-94F0B89B0189}" destId="{8BBEEC09-7729-4DC8-8EEF-C91C30F8BEA8}" srcOrd="8" destOrd="0" presId="urn:microsoft.com/office/officeart/2005/8/layout/list1"/>
    <dgm:cxn modelId="{93D6A7F1-DED4-4F33-801B-72213B2CDDDA}" type="presParOf" srcId="{8BBEEC09-7729-4DC8-8EEF-C91C30F8BEA8}" destId="{49F55808-13E7-46DA-9DFD-2984A8CA16B5}" srcOrd="0" destOrd="0" presId="urn:microsoft.com/office/officeart/2005/8/layout/list1"/>
    <dgm:cxn modelId="{9886F78B-CEFE-4252-B80A-E64B1D6D0395}" type="presParOf" srcId="{8BBEEC09-7729-4DC8-8EEF-C91C30F8BEA8}" destId="{33814243-139F-46FB-B8FE-95938E14C0B2}" srcOrd="1" destOrd="0" presId="urn:microsoft.com/office/officeart/2005/8/layout/list1"/>
    <dgm:cxn modelId="{97D2AE34-423E-4E6A-8F4E-4FD2AD913C04}" type="presParOf" srcId="{FC4701EB-FB08-4705-8056-94F0B89B0189}" destId="{89177647-5ADE-466A-B397-88CEAC1486F7}" srcOrd="9" destOrd="0" presId="urn:microsoft.com/office/officeart/2005/8/layout/list1"/>
    <dgm:cxn modelId="{E7FDAACF-8E0C-4CA1-9467-F1281F5D5CF5}" type="presParOf" srcId="{FC4701EB-FB08-4705-8056-94F0B89B0189}" destId="{B87131EF-D4A2-44F5-BB62-258B710A80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45C54-C8EE-4BD6-B6B4-C826BA23EC78}">
      <dsp:nvSpPr>
        <dsp:cNvPr id="0" name=""/>
        <dsp:cNvSpPr/>
      </dsp:nvSpPr>
      <dsp:spPr>
        <a:xfrm>
          <a:off x="3403403" y="1996740"/>
          <a:ext cx="1807746" cy="13119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/>
            <a:t>จริยธรรมในการทำงานแบบร่วมสมัย</a:t>
          </a:r>
          <a:endParaRPr lang="th-TH" sz="2000" kern="1200" dirty="0"/>
        </a:p>
      </dsp:txBody>
      <dsp:txXfrm>
        <a:off x="3668141" y="2188875"/>
        <a:ext cx="1278270" cy="927709"/>
      </dsp:txXfrm>
    </dsp:sp>
    <dsp:sp modelId="{BF3A378B-09C1-46FC-AB5F-682F2C604DD7}">
      <dsp:nvSpPr>
        <dsp:cNvPr id="0" name=""/>
        <dsp:cNvSpPr/>
      </dsp:nvSpPr>
      <dsp:spPr>
        <a:xfrm rot="11202327">
          <a:off x="2692701" y="2255970"/>
          <a:ext cx="512717" cy="474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2834459" y="2359105"/>
        <a:ext cx="370472" cy="284489"/>
      </dsp:txXfrm>
    </dsp:sp>
    <dsp:sp modelId="{8A60DF7C-36F1-4D04-B02A-626D5DD52DD9}">
      <dsp:nvSpPr>
        <dsp:cNvPr id="0" name=""/>
        <dsp:cNvSpPr/>
      </dsp:nvSpPr>
      <dsp:spPr>
        <a:xfrm>
          <a:off x="1064473" y="1656175"/>
          <a:ext cx="1394557" cy="1394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smtClean="0"/>
            <a:t>1.</a:t>
          </a:r>
          <a:r>
            <a:rPr lang="th-TH" sz="2000" b="1" kern="1200" smtClean="0"/>
            <a:t> </a:t>
          </a:r>
          <a:r>
            <a:rPr lang="th-TH" sz="2000" kern="1200" smtClean="0"/>
            <a:t>คุณธรรมและจริยธรรมในการทำงาน</a:t>
          </a:r>
          <a:endParaRPr lang="en-US" sz="2000" kern="1200"/>
        </a:p>
      </dsp:txBody>
      <dsp:txXfrm>
        <a:off x="1268701" y="1860403"/>
        <a:ext cx="986101" cy="986101"/>
      </dsp:txXfrm>
    </dsp:sp>
    <dsp:sp modelId="{A576CD6F-D89E-4BFD-A283-24665484F84F}">
      <dsp:nvSpPr>
        <dsp:cNvPr id="0" name=""/>
        <dsp:cNvSpPr/>
      </dsp:nvSpPr>
      <dsp:spPr>
        <a:xfrm rot="14491035">
          <a:off x="3643754" y="1519803"/>
          <a:ext cx="354926" cy="474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 rot="10800000">
        <a:off x="3722382" y="1661428"/>
        <a:ext cx="248448" cy="284489"/>
      </dsp:txXfrm>
    </dsp:sp>
    <dsp:sp modelId="{580D163C-7B0E-4E40-959F-654C1F750F6A}">
      <dsp:nvSpPr>
        <dsp:cNvPr id="0" name=""/>
        <dsp:cNvSpPr/>
      </dsp:nvSpPr>
      <dsp:spPr>
        <a:xfrm>
          <a:off x="2626939" y="143581"/>
          <a:ext cx="1394557" cy="1394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smtClean="0"/>
            <a:t>2. เทคโนโลยีร่วมสมัย</a:t>
          </a:r>
          <a:endParaRPr lang="en-US" sz="2000" kern="1200"/>
        </a:p>
      </dsp:txBody>
      <dsp:txXfrm>
        <a:off x="2831167" y="347809"/>
        <a:ext cx="986101" cy="986101"/>
      </dsp:txXfrm>
    </dsp:sp>
    <dsp:sp modelId="{F230FCD9-B09E-42FA-A4D6-1F5B6B1FBF32}">
      <dsp:nvSpPr>
        <dsp:cNvPr id="0" name=""/>
        <dsp:cNvSpPr/>
      </dsp:nvSpPr>
      <dsp:spPr>
        <a:xfrm rot="18633969">
          <a:off x="4822250" y="1580970"/>
          <a:ext cx="399166" cy="474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4843187" y="1721284"/>
        <a:ext cx="279416" cy="284489"/>
      </dsp:txXfrm>
    </dsp:sp>
    <dsp:sp modelId="{46288A76-8265-4C1F-9B21-373CE57597BA}">
      <dsp:nvSpPr>
        <dsp:cNvPr id="0" name=""/>
        <dsp:cNvSpPr/>
      </dsp:nvSpPr>
      <dsp:spPr>
        <a:xfrm>
          <a:off x="4714668" y="215577"/>
          <a:ext cx="2164157" cy="1394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smtClean="0"/>
            <a:t>3. คุณธรรมและจริยธรรมในการใช้สารสนเทศร่วมกัน</a:t>
          </a:r>
          <a:endParaRPr lang="en-US" sz="2000" kern="1200"/>
        </a:p>
      </dsp:txBody>
      <dsp:txXfrm>
        <a:off x="5031601" y="419805"/>
        <a:ext cx="1530291" cy="986101"/>
      </dsp:txXfrm>
    </dsp:sp>
    <dsp:sp modelId="{8241F2CA-4BF9-4F56-935C-26158BA00881}">
      <dsp:nvSpPr>
        <dsp:cNvPr id="0" name=""/>
        <dsp:cNvSpPr/>
      </dsp:nvSpPr>
      <dsp:spPr>
        <a:xfrm rot="21490191">
          <a:off x="5389713" y="2374154"/>
          <a:ext cx="432770" cy="474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/>
        </a:p>
      </dsp:txBody>
      <dsp:txXfrm>
        <a:off x="5389746" y="2471057"/>
        <a:ext cx="302939" cy="284489"/>
      </dsp:txXfrm>
    </dsp:sp>
    <dsp:sp modelId="{9868AC08-EE18-4E38-825C-259F7968D7AA}">
      <dsp:nvSpPr>
        <dsp:cNvPr id="0" name=""/>
        <dsp:cNvSpPr/>
      </dsp:nvSpPr>
      <dsp:spPr>
        <a:xfrm>
          <a:off x="6025870" y="1754574"/>
          <a:ext cx="1773793" cy="16298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smtClean="0"/>
            <a:t>4. คุณธรรมจริยธรรมในการใช้อินเทอร์เน็ต</a:t>
          </a:r>
          <a:endParaRPr lang="en-US" sz="2000" kern="1200"/>
        </a:p>
      </dsp:txBody>
      <dsp:txXfrm>
        <a:off x="6285636" y="1993253"/>
        <a:ext cx="1254261" cy="1152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E2E5-92BE-487D-8C81-C435EF923081}">
      <dsp:nvSpPr>
        <dsp:cNvPr id="0" name=""/>
        <dsp:cNvSpPr/>
      </dsp:nvSpPr>
      <dsp:spPr>
        <a:xfrm>
          <a:off x="13153" y="193096"/>
          <a:ext cx="5342498" cy="1845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/>
            <a:t>1. จริยธรรมในการทำงานทั่วไป</a:t>
          </a:r>
          <a:endParaRPr lang="th-TH" sz="4000" kern="1200" dirty="0"/>
        </a:p>
      </dsp:txBody>
      <dsp:txXfrm>
        <a:off x="13153" y="193096"/>
        <a:ext cx="5342498" cy="1845406"/>
      </dsp:txXfrm>
    </dsp:sp>
    <dsp:sp modelId="{18C16EA3-0B52-4BD2-BEDB-CD73168A1709}">
      <dsp:nvSpPr>
        <dsp:cNvPr id="0" name=""/>
        <dsp:cNvSpPr/>
      </dsp:nvSpPr>
      <dsp:spPr>
        <a:xfrm>
          <a:off x="0" y="2059999"/>
          <a:ext cx="5366811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1.1 ชำนาญในวิชาชีพที่ตนปฏิบัติอยู่ 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1.2 ระเบียบวินัย 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1.3 กล่าววาจาดี </a:t>
          </a:r>
          <a:endParaRPr lang="th-TH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1.4 ทำงานไม่คั่งค้างสับสน </a:t>
          </a:r>
          <a:endParaRPr lang="th-TH" sz="2800" kern="1200" dirty="0"/>
        </a:p>
      </dsp:txBody>
      <dsp:txXfrm>
        <a:off x="0" y="2059999"/>
        <a:ext cx="5366811" cy="2854800"/>
      </dsp:txXfrm>
    </dsp:sp>
    <dsp:sp modelId="{361DBFCB-BBD6-443F-98B9-9C39830669CB}">
      <dsp:nvSpPr>
        <dsp:cNvPr id="0" name=""/>
        <dsp:cNvSpPr/>
      </dsp:nvSpPr>
      <dsp:spPr>
        <a:xfrm>
          <a:off x="6013700" y="193096"/>
          <a:ext cx="4613516" cy="1845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/>
            <a:t>2. จรรยาบรรณวิชาชีพ</a:t>
          </a:r>
          <a:endParaRPr lang="th-TH" sz="4000" kern="1200" dirty="0"/>
        </a:p>
      </dsp:txBody>
      <dsp:txXfrm>
        <a:off x="6013700" y="193096"/>
        <a:ext cx="4613516" cy="1845406"/>
      </dsp:txXfrm>
    </dsp:sp>
    <dsp:sp modelId="{9646378F-FB74-4248-AAEF-CD7428B198D6}">
      <dsp:nvSpPr>
        <dsp:cNvPr id="0" name=""/>
        <dsp:cNvSpPr/>
      </dsp:nvSpPr>
      <dsp:spPr>
        <a:xfrm>
          <a:off x="6013700" y="2038502"/>
          <a:ext cx="4613516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/>
            <a:t>จรรยาบรรณเกิดขึ้นเพื่อมุ่งให้คนในวิชาชีพมีประสิทธิภาพให้เป็นคนดีในการบริการวิชาชีพ ให้คนในวิชาชีพมีเกียรติศักดิ์ศรีที่มีกฎเกณฑ์มาตรฐานจรรยาบรรณ </a:t>
          </a:r>
          <a:endParaRPr lang="th-TH" sz="2800" kern="1200" dirty="0"/>
        </a:p>
      </dsp:txBody>
      <dsp:txXfrm>
        <a:off x="6013700" y="2038502"/>
        <a:ext cx="4613516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482C-80DA-4F09-80AB-D881331DB6DB}">
      <dsp:nvSpPr>
        <dsp:cNvPr id="0" name=""/>
        <dsp:cNvSpPr/>
      </dsp:nvSpPr>
      <dsp:spPr>
        <a:xfrm>
          <a:off x="0" y="503752"/>
          <a:ext cx="10488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86140-72C1-4816-9EE8-AA791AEB9E11}">
      <dsp:nvSpPr>
        <dsp:cNvPr id="0" name=""/>
        <dsp:cNvSpPr/>
      </dsp:nvSpPr>
      <dsp:spPr>
        <a:xfrm>
          <a:off x="524424" y="75712"/>
          <a:ext cx="8985802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8" tIns="0" rIns="277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1. สื่อบันเทิงทางเสียงซึ่งสามารถเล่นได้ทั้งวิทยุและเทปซึ่งในปัจจุบันการใช้สื่อบันเทิงนี้กลายเป็นเพียงอดีตเนื่องจากมีการใช้งานผ่านอินเทอร์เน็ต ไม่จำเป็นต้องมีเทปหรือเสียเงินซื้อเทปหลายๆ อัลบั้ม ก็สามารถฟังเพลงต่าง ๆ ที่ต้องการได้อย่างง่ายดาย </a:t>
          </a:r>
          <a:endParaRPr lang="th-TH" sz="1800" kern="1200" dirty="0">
            <a:solidFill>
              <a:schemeClr val="tx1"/>
            </a:solidFill>
            <a:latin typeface="+mj-lt"/>
            <a:cs typeface="+mn-cs"/>
          </a:endParaRPr>
        </a:p>
      </dsp:txBody>
      <dsp:txXfrm>
        <a:off x="566214" y="117502"/>
        <a:ext cx="8902222" cy="772500"/>
      </dsp:txXfrm>
    </dsp:sp>
    <dsp:sp modelId="{8832968B-4417-4C45-8582-C81D1A7A47B8}">
      <dsp:nvSpPr>
        <dsp:cNvPr id="0" name=""/>
        <dsp:cNvSpPr/>
      </dsp:nvSpPr>
      <dsp:spPr>
        <a:xfrm>
          <a:off x="0" y="1819192"/>
          <a:ext cx="10488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98CD-2545-45DC-865A-B0DE400CDBAE}">
      <dsp:nvSpPr>
        <dsp:cNvPr id="0" name=""/>
        <dsp:cNvSpPr/>
      </dsp:nvSpPr>
      <dsp:spPr>
        <a:xfrm>
          <a:off x="524424" y="1391152"/>
          <a:ext cx="8985802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8" tIns="0" rIns="277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2. เครื่องอัดวิดีโอแบกบนไหล่ซึ่งใช้ในการถ่ายวิดีโอต่าง ๆ มีขนาดใหญ่และน้ำหนักมาก </a:t>
          </a:r>
          <a:b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</a:b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ซึ่งปัจจุบันถูกแทนที่ด้วย</a:t>
          </a:r>
          <a:r>
            <a:rPr lang="th-TH" sz="1800" kern="1200" dirty="0" err="1" smtClean="0">
              <a:solidFill>
                <a:schemeClr val="tx1"/>
              </a:solidFill>
              <a:latin typeface="+mj-lt"/>
              <a:cs typeface="+mn-cs"/>
            </a:rPr>
            <a:t>สมาร์ทโฟน</a:t>
          </a: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เครื่องเดียว</a:t>
          </a:r>
          <a:endParaRPr lang="th-TH" sz="1800" kern="1200" dirty="0">
            <a:solidFill>
              <a:schemeClr val="tx1"/>
            </a:solidFill>
            <a:latin typeface="+mj-lt"/>
            <a:cs typeface="+mn-cs"/>
          </a:endParaRPr>
        </a:p>
      </dsp:txBody>
      <dsp:txXfrm>
        <a:off x="566214" y="1432942"/>
        <a:ext cx="8902222" cy="772500"/>
      </dsp:txXfrm>
    </dsp:sp>
    <dsp:sp modelId="{3F3F4356-B433-496E-9007-5068D55D24D0}">
      <dsp:nvSpPr>
        <dsp:cNvPr id="0" name=""/>
        <dsp:cNvSpPr/>
      </dsp:nvSpPr>
      <dsp:spPr>
        <a:xfrm>
          <a:off x="0" y="3134632"/>
          <a:ext cx="10488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78931-BE7C-472D-9EA7-6C78B7802AEE}">
      <dsp:nvSpPr>
        <dsp:cNvPr id="0" name=""/>
        <dsp:cNvSpPr/>
      </dsp:nvSpPr>
      <dsp:spPr>
        <a:xfrm>
          <a:off x="524424" y="2706592"/>
          <a:ext cx="8985802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8" tIns="0" rIns="277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3. โทรศัพท์บ้านปัจจุบันยังคงมีผู้ที่ใช้อุปกรณ์แบบนี้อยู่บ้างแต่ส่วนใหญ่จะใช้ในสำนักงาน</a:t>
          </a:r>
          <a:b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</a:b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ต่าง ๆ เพื่อใช้สื่อสารภายในองค์กรและนอกองค์กรแต่หากเป็นในครัวเรือนนั้น โทรศัพท์บ้านไม่จำเป็นอีกต่อไปเนื่องจากสามารถใช้</a:t>
          </a:r>
          <a:r>
            <a:rPr lang="th-TH" sz="1800" kern="1200" dirty="0" err="1" smtClean="0">
              <a:solidFill>
                <a:schemeClr val="tx1"/>
              </a:solidFill>
              <a:latin typeface="+mj-lt"/>
              <a:cs typeface="+mn-cs"/>
            </a:rPr>
            <a:t>สมาร์ฟโฟน</a:t>
          </a: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ติดต่อสื่อสารกัน สามารถเห็นหน้ากันได้แล้ว</a:t>
          </a:r>
          <a:endParaRPr lang="th-TH" sz="1800" kern="1200" dirty="0">
            <a:solidFill>
              <a:schemeClr val="tx1"/>
            </a:solidFill>
            <a:latin typeface="+mj-lt"/>
            <a:cs typeface="+mn-cs"/>
          </a:endParaRPr>
        </a:p>
      </dsp:txBody>
      <dsp:txXfrm>
        <a:off x="566214" y="2748382"/>
        <a:ext cx="8902222" cy="772500"/>
      </dsp:txXfrm>
    </dsp:sp>
    <dsp:sp modelId="{8C9F648B-4FB8-4629-A212-3DF3D73EA693}">
      <dsp:nvSpPr>
        <dsp:cNvPr id="0" name=""/>
        <dsp:cNvSpPr/>
      </dsp:nvSpPr>
      <dsp:spPr>
        <a:xfrm>
          <a:off x="0" y="4450071"/>
          <a:ext cx="104884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ABBEF-2B08-4482-94D9-933C49438094}">
      <dsp:nvSpPr>
        <dsp:cNvPr id="0" name=""/>
        <dsp:cNvSpPr/>
      </dsp:nvSpPr>
      <dsp:spPr>
        <a:xfrm>
          <a:off x="524424" y="4022032"/>
          <a:ext cx="8985802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8" tIns="0" rIns="2775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4. โทรทัศน์จอนูนพร้อมหนวดกุ้งปัจจุบันน้อยมากส่วนใหญ่จะใช้เป็นสัญญาณดาวเทียม เคเบิ้ลต่าง ๆ หรือใช้</a:t>
          </a:r>
          <a:r>
            <a:rPr lang="th-TH" sz="1800" kern="1200" dirty="0" err="1" smtClean="0">
              <a:solidFill>
                <a:schemeClr val="tx1"/>
              </a:solidFill>
              <a:latin typeface="+mj-lt"/>
              <a:cs typeface="+mn-cs"/>
            </a:rPr>
            <a:t>สมาร์ทโฟน</a:t>
          </a:r>
          <a:r>
            <a:rPr lang="th-TH" sz="1800" kern="1200" dirty="0" smtClean="0">
              <a:solidFill>
                <a:schemeClr val="tx1"/>
              </a:solidFill>
              <a:latin typeface="+mj-lt"/>
              <a:cs typeface="+mn-cs"/>
            </a:rPr>
            <a:t>ในการดูโทรทัศน์</a:t>
          </a:r>
          <a:endParaRPr lang="th-TH" sz="1800" kern="1200" dirty="0">
            <a:solidFill>
              <a:schemeClr val="tx1"/>
            </a:solidFill>
            <a:latin typeface="+mj-lt"/>
            <a:cs typeface="+mn-cs"/>
          </a:endParaRPr>
        </a:p>
      </dsp:txBody>
      <dsp:txXfrm>
        <a:off x="566214" y="4063822"/>
        <a:ext cx="8902222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33A0A-1536-48B1-84A4-522F42CE6279}">
      <dsp:nvSpPr>
        <dsp:cNvPr id="0" name=""/>
        <dsp:cNvSpPr/>
      </dsp:nvSpPr>
      <dsp:spPr>
        <a:xfrm>
          <a:off x="0" y="406773"/>
          <a:ext cx="101096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761F0-93FB-4881-827F-0B35AC890455}">
      <dsp:nvSpPr>
        <dsp:cNvPr id="0" name=""/>
        <dsp:cNvSpPr/>
      </dsp:nvSpPr>
      <dsp:spPr>
        <a:xfrm>
          <a:off x="505482" y="52533"/>
          <a:ext cx="939531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85" tIns="0" rIns="2674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5. เทคโนโลยีการโอนย้ายข้อมูลแบบพกพา (</a:t>
          </a:r>
          <a:r>
            <a:rPr lang="en-US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floppy disk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) ในสมัยอดีตนับว่ามีความจุเยอะมากโดยมีความจุ 2 </a:t>
          </a:r>
          <a:r>
            <a:rPr lang="en-US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MB 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แต่ในปัจจุบันนั้นไม่มีแล้วเนื่องจากผู้คนหันไปใช้การเก็บข้อมูลบนอินเทอร์เน็ต เช่น </a:t>
          </a:r>
          <a:r>
            <a:rPr lang="en-US" sz="2000" kern="12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google</a:t>
          </a:r>
          <a:r>
            <a:rPr lang="en-US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 drive 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เป็นต้น</a:t>
          </a:r>
          <a:endParaRPr lang="th-TH" sz="2000" kern="1200" dirty="0">
            <a:solidFill>
              <a:schemeClr val="tx1"/>
            </a:solidFill>
            <a:latin typeface="Angsana New" pitchFamily="18" charset="-34"/>
            <a:cs typeface="+mn-cs"/>
          </a:endParaRPr>
        </a:p>
      </dsp:txBody>
      <dsp:txXfrm>
        <a:off x="540067" y="87118"/>
        <a:ext cx="9326149" cy="639310"/>
      </dsp:txXfrm>
    </dsp:sp>
    <dsp:sp modelId="{0A7623CB-4D30-4FF1-B94D-D3C35438CF2E}">
      <dsp:nvSpPr>
        <dsp:cNvPr id="0" name=""/>
        <dsp:cNvSpPr/>
      </dsp:nvSpPr>
      <dsp:spPr>
        <a:xfrm>
          <a:off x="0" y="1495413"/>
          <a:ext cx="101096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CE595-2E76-4472-AB7D-7C77210F59CF}">
      <dsp:nvSpPr>
        <dsp:cNvPr id="0" name=""/>
        <dsp:cNvSpPr/>
      </dsp:nvSpPr>
      <dsp:spPr>
        <a:xfrm>
          <a:off x="505482" y="1141173"/>
          <a:ext cx="939531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85" tIns="0" rIns="2674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6. แผนที่ก่อนที่จะมี </a:t>
          </a:r>
          <a:r>
            <a:rPr lang="en-US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map 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ที่ใช้ในการนำทางโดยเชื่อมต่อกับอินเทอร์เน็ตนั้นมีการใช้แผนที่แผ่นใหญ่มาก่อนเพื่อใช้ในการวางแผนการเดินทาง</a:t>
          </a:r>
          <a:endParaRPr lang="th-TH" sz="2000" kern="1200" dirty="0">
            <a:solidFill>
              <a:schemeClr val="tx1"/>
            </a:solidFill>
            <a:latin typeface="Angsana New" pitchFamily="18" charset="-34"/>
            <a:cs typeface="+mn-cs"/>
          </a:endParaRPr>
        </a:p>
      </dsp:txBody>
      <dsp:txXfrm>
        <a:off x="540067" y="1175758"/>
        <a:ext cx="9326149" cy="639310"/>
      </dsp:txXfrm>
    </dsp:sp>
    <dsp:sp modelId="{2597FD1B-7D2D-44EB-BAB0-7D80010242CA}">
      <dsp:nvSpPr>
        <dsp:cNvPr id="0" name=""/>
        <dsp:cNvSpPr/>
      </dsp:nvSpPr>
      <dsp:spPr>
        <a:xfrm>
          <a:off x="0" y="2584053"/>
          <a:ext cx="101096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D802-E966-43FF-A898-3846DD0E027F}">
      <dsp:nvSpPr>
        <dsp:cNvPr id="0" name=""/>
        <dsp:cNvSpPr/>
      </dsp:nvSpPr>
      <dsp:spPr>
        <a:xfrm>
          <a:off x="505482" y="2229813"/>
          <a:ext cx="939531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85" tIns="0" rIns="2674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7. โทรศัพท์สาธารณะดังที่กล่าวมาแล้วว่าในทุกวันนี้</a:t>
          </a:r>
          <a:r>
            <a:rPr lang="th-TH" sz="2000" kern="12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สมาร์ทโฟน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สามารถทำได้ทุกอย่าง โทรศัพท์สาธารณะที่ต้องใช้เหรียญในการหยอดเพื่อใช้งานจึงไม่จำเป็นอีกต่อไป </a:t>
          </a:r>
          <a:endParaRPr lang="th-TH" sz="2000" kern="1200" dirty="0">
            <a:solidFill>
              <a:schemeClr val="tx1"/>
            </a:solidFill>
            <a:latin typeface="Angsana New" pitchFamily="18" charset="-34"/>
            <a:cs typeface="+mn-cs"/>
          </a:endParaRPr>
        </a:p>
      </dsp:txBody>
      <dsp:txXfrm>
        <a:off x="540067" y="2264398"/>
        <a:ext cx="9326149" cy="639310"/>
      </dsp:txXfrm>
    </dsp:sp>
    <dsp:sp modelId="{C85E84D3-5ED2-4D77-9F46-DD6B50FC4076}">
      <dsp:nvSpPr>
        <dsp:cNvPr id="0" name=""/>
        <dsp:cNvSpPr/>
      </dsp:nvSpPr>
      <dsp:spPr>
        <a:xfrm>
          <a:off x="0" y="3672693"/>
          <a:ext cx="101096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5673A-C221-4B0F-A503-DF6C468F3593}">
      <dsp:nvSpPr>
        <dsp:cNvPr id="0" name=""/>
        <dsp:cNvSpPr/>
      </dsp:nvSpPr>
      <dsp:spPr>
        <a:xfrm>
          <a:off x="505482" y="3318453"/>
          <a:ext cx="939531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85" tIns="0" rIns="2674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8. เครื่องฉายสไลด์แผ่นใสในปัจจุบันยังคงมีใช้</a:t>
          </a:r>
          <a:r>
            <a:rPr lang="th-TH" sz="2000" kern="12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งานอ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ยูแต่ถือว่าน้อยมากโดยถูกแทนที่ด้วยเครื่องฉายดิจิตอลที่มีขนาดเล็กและมีคุณภาพมากกว่า</a:t>
          </a:r>
          <a:endParaRPr lang="th-TH" sz="2000" kern="1200" dirty="0">
            <a:solidFill>
              <a:schemeClr val="tx1"/>
            </a:solidFill>
            <a:latin typeface="Angsana New" pitchFamily="18" charset="-34"/>
            <a:cs typeface="+mn-cs"/>
          </a:endParaRPr>
        </a:p>
      </dsp:txBody>
      <dsp:txXfrm>
        <a:off x="540067" y="3353038"/>
        <a:ext cx="9326149" cy="639310"/>
      </dsp:txXfrm>
    </dsp:sp>
    <dsp:sp modelId="{56B17A1A-5817-4BE8-A2E1-83A65BF4F8E2}">
      <dsp:nvSpPr>
        <dsp:cNvPr id="0" name=""/>
        <dsp:cNvSpPr/>
      </dsp:nvSpPr>
      <dsp:spPr>
        <a:xfrm>
          <a:off x="0" y="4761333"/>
          <a:ext cx="1010965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5C5D4-B156-4035-88C3-4DDE85543C5E}">
      <dsp:nvSpPr>
        <dsp:cNvPr id="0" name=""/>
        <dsp:cNvSpPr/>
      </dsp:nvSpPr>
      <dsp:spPr>
        <a:xfrm>
          <a:off x="505482" y="4407093"/>
          <a:ext cx="939531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85" tIns="0" rIns="2674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9. หนังสือนิตยสารในปัจจุบันวงการนิตยสารต่าง ๆ ได้มีการปิดตัวลงและหันไปทำนิตยสารที่ทางออนไลน์แทนเนื่องจากผู้คนในปัจจุบันมักอ่านหนังสือติดตามข่าว ผ่านทาง</a:t>
          </a:r>
          <a:r>
            <a:rPr lang="th-TH" sz="2000" kern="1200" dirty="0" err="1" smtClean="0">
              <a:solidFill>
                <a:schemeClr val="tx1"/>
              </a:solidFill>
              <a:latin typeface="Angsana New" pitchFamily="18" charset="-34"/>
              <a:cs typeface="+mn-cs"/>
            </a:rPr>
            <a:t>สมาร์ทโฟน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+mn-cs"/>
            </a:rPr>
            <a:t>มากขึ้น</a:t>
          </a:r>
          <a:endParaRPr lang="th-TH" sz="2000" kern="1200" dirty="0">
            <a:solidFill>
              <a:schemeClr val="tx1"/>
            </a:solidFill>
            <a:latin typeface="Angsana New" pitchFamily="18" charset="-34"/>
            <a:cs typeface="+mn-cs"/>
          </a:endParaRPr>
        </a:p>
      </dsp:txBody>
      <dsp:txXfrm>
        <a:off x="540067" y="4441678"/>
        <a:ext cx="932614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FA976-65C6-48C0-84AF-AC0521C9B21B}">
      <dsp:nvSpPr>
        <dsp:cNvPr id="0" name=""/>
        <dsp:cNvSpPr/>
      </dsp:nvSpPr>
      <dsp:spPr>
        <a:xfrm>
          <a:off x="0" y="633983"/>
          <a:ext cx="972107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7A82A-073C-4B81-9C4F-92030985784E}">
      <dsp:nvSpPr>
        <dsp:cNvPr id="0" name=""/>
        <dsp:cNvSpPr/>
      </dsp:nvSpPr>
      <dsp:spPr>
        <a:xfrm>
          <a:off x="486054" y="58343"/>
          <a:ext cx="8640951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04" tIns="0" rIns="2572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1. ไม่บอกข้อมูลส่วนตัวกับบุคคลอื่น ๆ โดยไม่ได้รับอนุญาตจากผู้ปกครอง ไม่ว่าจะเป็นชื่อ โรงเรียน ที่อยู่ เบอร์โทรศัพท์ 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42255" y="114544"/>
        <a:ext cx="8528549" cy="1038878"/>
      </dsp:txXfrm>
    </dsp:sp>
    <dsp:sp modelId="{0122D11C-7D47-42D4-8D7F-D520C0A76AF6}">
      <dsp:nvSpPr>
        <dsp:cNvPr id="0" name=""/>
        <dsp:cNvSpPr/>
      </dsp:nvSpPr>
      <dsp:spPr>
        <a:xfrm>
          <a:off x="0" y="2403023"/>
          <a:ext cx="972107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5E82-709F-477D-8F28-257CBABF5597}">
      <dsp:nvSpPr>
        <dsp:cNvPr id="0" name=""/>
        <dsp:cNvSpPr/>
      </dsp:nvSpPr>
      <dsp:spPr>
        <a:xfrm>
          <a:off x="486054" y="1827383"/>
          <a:ext cx="8640951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04" tIns="0" rIns="2572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2. หากพบรูปภาพ ข้อความ บนอินเทอร์เน็ตที่มีลักษณะที่หยาบคายหรือไม่เหมาะสม ให้แจ้งแก่ผู้ปกครองให้ทราบทันที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42255" y="1883584"/>
        <a:ext cx="8528549" cy="1038878"/>
      </dsp:txXfrm>
    </dsp:sp>
    <dsp:sp modelId="{BD83AC5A-A3B7-4934-8F41-F461745626A2}">
      <dsp:nvSpPr>
        <dsp:cNvPr id="0" name=""/>
        <dsp:cNvSpPr/>
      </dsp:nvSpPr>
      <dsp:spPr>
        <a:xfrm>
          <a:off x="0" y="4172062"/>
          <a:ext cx="972107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B3C1D-8A89-4C62-9CD2-A42E3A6928AA}">
      <dsp:nvSpPr>
        <dsp:cNvPr id="0" name=""/>
        <dsp:cNvSpPr/>
      </dsp:nvSpPr>
      <dsp:spPr>
        <a:xfrm>
          <a:off x="486054" y="3596423"/>
          <a:ext cx="8640951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04" tIns="0" rIns="25720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3. ไม่สมควรไปพบบุคคลใดก็ตามที่รู้จักกันทางอินเทอร์เน็ต โดยไม่ได้รับอนุญาตจากผู้ปกครอง และหากผู้ปกครองอนุญาตก็ควรไปพร้อม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กับผุ้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ปกครอง โดยควรไปพบเจอกันในที่สาธารณะเท่านั้น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42255" y="3652624"/>
        <a:ext cx="8528549" cy="1038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8B6D-4213-4938-900F-5A460AA93453}">
      <dsp:nvSpPr>
        <dsp:cNvPr id="0" name=""/>
        <dsp:cNvSpPr/>
      </dsp:nvSpPr>
      <dsp:spPr>
        <a:xfrm>
          <a:off x="0" y="641095"/>
          <a:ext cx="101205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7A94-89AD-4505-B776-7006219450DF}">
      <dsp:nvSpPr>
        <dsp:cNvPr id="0" name=""/>
        <dsp:cNvSpPr/>
      </dsp:nvSpPr>
      <dsp:spPr>
        <a:xfrm>
          <a:off x="506028" y="50695"/>
          <a:ext cx="926433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73" tIns="0" rIns="267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4. ควรใช้ข้อความ ภาษาที่สุภาพในการติดต่อสื่อสาร และสะกดคำภาษาไทยให้ชัดเจน ถูกต้อง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63670" y="108337"/>
        <a:ext cx="9149046" cy="1065516"/>
      </dsp:txXfrm>
    </dsp:sp>
    <dsp:sp modelId="{D6BD56B5-FD8A-45DE-B0DF-CDCF748AA02D}">
      <dsp:nvSpPr>
        <dsp:cNvPr id="0" name=""/>
        <dsp:cNvSpPr/>
      </dsp:nvSpPr>
      <dsp:spPr>
        <a:xfrm>
          <a:off x="0" y="2455496"/>
          <a:ext cx="101205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2E6A4-3767-4DF3-B221-10D6C63D6BFC}">
      <dsp:nvSpPr>
        <dsp:cNvPr id="0" name=""/>
        <dsp:cNvSpPr/>
      </dsp:nvSpPr>
      <dsp:spPr>
        <a:xfrm>
          <a:off x="506028" y="1865095"/>
          <a:ext cx="926433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73" tIns="0" rIns="267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5. ไม่ส่งรูปภาพหรือสิ่งใดให้กับบุคคลที่รู้จักกันทางอินเทอร์เน็ต โดยมิได้รับอนุญาตจากผู้ปกครอง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63670" y="1922737"/>
        <a:ext cx="9149046" cy="1065516"/>
      </dsp:txXfrm>
    </dsp:sp>
    <dsp:sp modelId="{34A32112-A938-4EDA-9804-0DBC262C7985}">
      <dsp:nvSpPr>
        <dsp:cNvPr id="0" name=""/>
        <dsp:cNvSpPr/>
      </dsp:nvSpPr>
      <dsp:spPr>
        <a:xfrm>
          <a:off x="0" y="4269896"/>
          <a:ext cx="101205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B6F4-2682-40ED-A3F1-693191C2E00F}">
      <dsp:nvSpPr>
        <dsp:cNvPr id="0" name=""/>
        <dsp:cNvSpPr/>
      </dsp:nvSpPr>
      <dsp:spPr>
        <a:xfrm>
          <a:off x="506028" y="3679496"/>
          <a:ext cx="926433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73" tIns="0" rIns="2677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6. ไม่ควรใช้อินเทอร์เน็ต เพื่อโจรกรรมข้อมูล ข่าวสารของผู้อื่น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63670" y="3737138"/>
        <a:ext cx="9149046" cy="1065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B84B7-F69E-404A-A3D6-DF5F6E7D802A}">
      <dsp:nvSpPr>
        <dsp:cNvPr id="0" name=""/>
        <dsp:cNvSpPr/>
      </dsp:nvSpPr>
      <dsp:spPr>
        <a:xfrm>
          <a:off x="0" y="554607"/>
          <a:ext cx="1005644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491" tIns="687324" rIns="780491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3300" kern="1200"/>
        </a:p>
      </dsp:txBody>
      <dsp:txXfrm>
        <a:off x="0" y="554607"/>
        <a:ext cx="10056440" cy="831600"/>
      </dsp:txXfrm>
    </dsp:sp>
    <dsp:sp modelId="{53A809B6-1023-4506-87E6-D4ED1B951608}">
      <dsp:nvSpPr>
        <dsp:cNvPr id="0" name=""/>
        <dsp:cNvSpPr/>
      </dsp:nvSpPr>
      <dsp:spPr>
        <a:xfrm>
          <a:off x="502822" y="67527"/>
          <a:ext cx="90635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077" tIns="0" rIns="2660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7. หากมีการล็อกอินเข้าใช้ระบบ ควรใช้ชื่อบัญชีและรหัสผ่านของจนเองเท่านั้น ไม่ควรนำชื่อบัญชีและรหัสผ่านของผู้อื่นมาใช้งาน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50377" y="115082"/>
        <a:ext cx="8968397" cy="879050"/>
      </dsp:txXfrm>
    </dsp:sp>
    <dsp:sp modelId="{529BE8B1-0777-4262-ACFB-0DDB9B6D1F19}">
      <dsp:nvSpPr>
        <dsp:cNvPr id="0" name=""/>
        <dsp:cNvSpPr/>
      </dsp:nvSpPr>
      <dsp:spPr>
        <a:xfrm>
          <a:off x="0" y="2051487"/>
          <a:ext cx="1005644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28CA2-77B7-4E44-86D6-1A03DB658A19}">
      <dsp:nvSpPr>
        <dsp:cNvPr id="0" name=""/>
        <dsp:cNvSpPr/>
      </dsp:nvSpPr>
      <dsp:spPr>
        <a:xfrm>
          <a:off x="502822" y="1564407"/>
          <a:ext cx="90635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077" tIns="0" rIns="2660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8. ไม่ตอบคำถามหรือต่อความกับผู้ที่สื่อข้อความลักษณะหยาบคาย ให้รีบแจ้งผู้ปกครองทันที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50377" y="1611962"/>
        <a:ext cx="8968397" cy="879050"/>
      </dsp:txXfrm>
    </dsp:sp>
    <dsp:sp modelId="{B87131EF-D4A2-44F5-BB62-258B710A806B}">
      <dsp:nvSpPr>
        <dsp:cNvPr id="0" name=""/>
        <dsp:cNvSpPr/>
      </dsp:nvSpPr>
      <dsp:spPr>
        <a:xfrm>
          <a:off x="0" y="4330899"/>
          <a:ext cx="1005644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14243-139F-46FB-B8FE-95938E14C0B2}">
      <dsp:nvSpPr>
        <dsp:cNvPr id="0" name=""/>
        <dsp:cNvSpPr/>
      </dsp:nvSpPr>
      <dsp:spPr>
        <a:xfrm>
          <a:off x="502822" y="3061287"/>
          <a:ext cx="8895403" cy="1756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077" tIns="0" rIns="2660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9. ควรเคารพข้อตกลงในการใช้อินเทอร์เน็ตที่ให้ไว้กับผู้ปกครอง เช่น การกำหนดระยะเวลาในการใช้อินเทอร์เน็ต เป็นต้น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10. ควรเลือกดาวน์โหลดโปรแกรมที่จำเป็นต่อการใช้งานเท่านั้น ไม่ควรจะไปดาวน์โหลดโปรแกรมที่มีลิขสิทธิ์ 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588577" y="3147042"/>
        <a:ext cx="8723893" cy="158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3E1E-2A67-49DD-A507-020C7DA52FFD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6044F-F8EC-4697-A95A-1410DE85FE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8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044F-F8EC-4697-A95A-1410DE85FE9B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66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988840"/>
            <a:ext cx="8160907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501008"/>
            <a:ext cx="816090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404664"/>
            <a:ext cx="10177131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772816"/>
            <a:ext cx="10177131" cy="4320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863752" y="836712"/>
            <a:ext cx="7380547" cy="4080650"/>
            <a:chOff x="4222029" y="1268760"/>
            <a:chExt cx="7380546" cy="4080649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564575" y="1268760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222029" y="4149080"/>
              <a:ext cx="73805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>
                  <a:solidFill>
                    <a:srgbClr val="373D57"/>
                  </a:solidFill>
                  <a:latin typeface="Angsana New" pitchFamily="18" charset="-34"/>
                  <a:cs typeface="Angsana New" pitchFamily="18" charset="-34"/>
                </a:rPr>
                <a:t>มหาวิทยาลัยราชภัฏนครปฐม</a:t>
              </a:r>
              <a:endParaRPr lang="en-US" sz="7200" b="1" dirty="0">
                <a:solidFill>
                  <a:srgbClr val="373D57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4465" r="23513" b="18141"/>
          <a:stretch/>
        </p:blipFill>
        <p:spPr>
          <a:xfrm>
            <a:off x="1199457" y="28071"/>
            <a:ext cx="974804" cy="1206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528801775"/>
              </p:ext>
            </p:extLst>
          </p:nvPr>
        </p:nvGraphicFramePr>
        <p:xfrm>
          <a:off x="7888" y="1340769"/>
          <a:ext cx="101205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495600" y="3541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คุณธรรมจริยธรรมในการใช้อินเทอร์เน็ต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927648" y="35415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คุณธรรมจริยธรรมในการใช้อินเทอร์เน็ต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107633115"/>
              </p:ext>
            </p:extLst>
          </p:nvPr>
        </p:nvGraphicFramePr>
        <p:xfrm>
          <a:off x="0" y="1439333"/>
          <a:ext cx="10056440" cy="523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1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469803" y="332656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บทสรุป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048" y="1734058"/>
            <a:ext cx="121752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</a:rPr>
              <a:t>เทคโนโลยี</a:t>
            </a:r>
            <a:r>
              <a:rPr lang="th-TH" dirty="0">
                <a:latin typeface="Angsana New" pitchFamily="18" charset="-34"/>
              </a:rPr>
              <a:t>มีส่วนช่วยในการทำให้ชีวิตของมนุษย์สะดวกสบายมากยิ่งขึ้น ยิ่งโลกถูกพัฒนากันไปมากเท่าใดก็ยิ่งทำให้มนุษย์ต้องปรับตัวตามไปด้วย ซึ่งในการใช้เทคโนโลยีเหล่านี้จำต้องต้องมีคุณธรรมและจริยธรรมควบคู่กันไปด้วย คุณธรรมสำคัญที่ช่วยให้การทำงานประสบความสำเร็จ เช่น ความมีสติสัมปชัญญะ ความซื่อสัตย์สุจริต ความขยันหมั่นเพียร ความมีระเบียบวินัย ความรับผิดชอบ ความมีน้ำใจ ความประหยัด ความสามัคคี และอื่นๆ อีกมากมายที่จะช่วยให้การทำงานประสบความสำเร็จ จริยธรรมในการทำงานมีด้วยกัน 2 แบบคือ จริยธรรมในการทำงานทั่วไปและจรรยาบรรณวิชาชีพ ซึ่งในทุกวิชาชีพนั้นล้วนมีจรรยาบรรณที่ไว้ยึดเหนี่ยวในการปฏิบัติงาน เทคโนโลยีร่วมสมัยนั้นถูกพัฒนาขึ้นมาจากเทคโนโลยีสมัยเก่า เช่น สื่อบันเทิงทางเสียง เครื่องอัดวิดีโอแบกบนไหล่ โทรศัพท์บ้าน เป็นต้น ซึ่งปัจจุบันแทบจะถูกแทนที่ด้วย</a:t>
            </a:r>
            <a:r>
              <a:rPr lang="th-TH" dirty="0" err="1">
                <a:latin typeface="Angsana New" pitchFamily="18" charset="-34"/>
              </a:rPr>
              <a:t>สมาร์ทโฟน</a:t>
            </a:r>
            <a:r>
              <a:rPr lang="th-TH" dirty="0">
                <a:latin typeface="Angsana New" pitchFamily="18" charset="-34"/>
              </a:rPr>
              <a:t>ทั้งหมด กล่าวได้ว่า</a:t>
            </a:r>
            <a:r>
              <a:rPr lang="th-TH" dirty="0" err="1">
                <a:latin typeface="Angsana New" pitchFamily="18" charset="-34"/>
              </a:rPr>
              <a:t>สมาร์ทโฟน</a:t>
            </a:r>
            <a:r>
              <a:rPr lang="th-TH" dirty="0">
                <a:latin typeface="Angsana New" pitchFamily="18" charset="-34"/>
              </a:rPr>
              <a:t>เพียงเครื่องเดียว สามารถทำได้หมดทุกอย่าง ทั้งฟังเพลง ดูหนัง ทำงาน ค้นหาข้อมูลต่าง ๆ เป็นต้น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42" y="4653136"/>
            <a:ext cx="2767139" cy="1975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5183" y="6629046"/>
            <a:ext cx="178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  <a:r>
              <a:rPr lang="en-GB" sz="1400" dirty="0"/>
              <a:t>https://pixabay.com/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547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1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5303912" y="332656"/>
            <a:ext cx="2199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คำถามท้ายบท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3372" y="1628800"/>
            <a:ext cx="9721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</a:rPr>
              <a:t>จงตอบคำถามต่อไปนี้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1. เทคโนโลยีร่วมสมัยมีอะไรบ้าง จงอธิบาย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2. จริยธรรมในการทำงานมีกี่แบบ อะไรบ้าง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3. จริยธรรมในการทำงานทั่วไปมีอะไรบ้าง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4. จงยกตัวอย่างจรรยาบรรณในวิชาชีพมา 1 วิชาชีพ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5. คุณธรรม จริยธรรมในการใช้อินเทอร์เน็ตมีอะไรบ้าง 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6. ความเป็นส่วนตัวคืออะไร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7. ความถูกต้องคืออะไร จงอธิบาย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8. การเข้าถึงข้อมูลหมายความว่าอะไร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9. คุณธรรมและจริยธรรมในการใช้สารสนเทศร่วมกันคืออะไร </a:t>
            </a:r>
            <a:endParaRPr lang="en-US" dirty="0">
              <a:latin typeface="Angsana New" pitchFamily="18" charset="-34"/>
            </a:endParaRPr>
          </a:p>
          <a:p>
            <a:r>
              <a:rPr lang="th-TH" dirty="0">
                <a:latin typeface="Angsana New" pitchFamily="18" charset="-34"/>
              </a:rPr>
              <a:t>10. ในปัจจุบันนักศึกษาคิดว่ามีเทคโนโลยีร่วมสมัยใดบ้างที่น่าสนใจ ยกตัวอย่างมา 1 ข้อ</a:t>
            </a:r>
            <a:endParaRPr lang="en-US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4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764704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/>
              <a:t>ใบงานและลิ้งสำหรับแหล่งเรียนรู้เพิ่มเติม/ช่องทางการส่งงาน</a:t>
            </a:r>
            <a:endParaRPr lang="th-TH" sz="36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3678" y="6206475"/>
            <a:ext cx="12141693" cy="504056"/>
          </a:xfrm>
          <a:prstGeom prst="rect">
            <a:avLst/>
          </a:prstGeom>
          <a:solidFill>
            <a:srgbClr val="373D57"/>
          </a:solidFill>
          <a:ln>
            <a:solidFill>
              <a:srgbClr val="3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9171" y="6134467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/>
              <a:t>ช่องทางการส่งงานและถามตอบ </a:t>
            </a:r>
            <a:r>
              <a:rPr lang="en-US" sz="2000" dirty="0" smtClean="0"/>
              <a:t>: WEBMAIL : ple_kusuma@webmail.npru.ac.th   </a:t>
            </a:r>
            <a:endParaRPr lang="th-TH" sz="2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677" y="1808820"/>
            <a:ext cx="12141693" cy="409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ln w="0"/>
                <a:solidFill>
                  <a:schemeClr val="tx1"/>
                </a:solidFill>
              </a:rPr>
              <a:t>ให้</a:t>
            </a:r>
            <a:r>
              <a:rPr lang="th-TH" sz="2000" dirty="0" smtClean="0">
                <a:ln w="0"/>
                <a:solidFill>
                  <a:schemeClr val="tx1"/>
                </a:solidFill>
              </a:rPr>
              <a:t>นักศึกษาอธิยายคุณธรรมจริยธรรมในการใช้สารสนเทศร่วมกันตามความเข้าใจของนักศึกษาในแต่ละด้านมาให้เข้าใจ</a:t>
            </a:r>
            <a:endParaRPr lang="th-TH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278" y="1412776"/>
            <a:ext cx="742155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ใบงาน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3676" y="5229200"/>
            <a:ext cx="3192004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ลิ้ง(</a:t>
            </a:r>
            <a:r>
              <a:rPr lang="en-US" sz="2000" dirty="0" smtClean="0">
                <a:solidFill>
                  <a:sysClr val="windowText" lastClr="000000"/>
                </a:solidFill>
              </a:rPr>
              <a:t>LINK) </a:t>
            </a:r>
            <a:r>
              <a:rPr lang="th-TH" sz="2000" dirty="0" smtClean="0">
                <a:solidFill>
                  <a:sysClr val="windowText" lastClr="000000"/>
                </a:solidFill>
              </a:rPr>
              <a:t>สำหรับแหล่งเรียนรู้เพิ่มเติม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676" y="5589240"/>
            <a:ext cx="12141694" cy="545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1) </a:t>
            </a:r>
            <a:r>
              <a:rPr lang="en-US" sz="2000" dirty="0"/>
              <a:t>https://www.youtube.com/watch?v=jikHTl9Bmww</a:t>
            </a:r>
            <a:r>
              <a:rPr lang="en-US" sz="2000" dirty="0" smtClean="0"/>
              <a:t>			2</a:t>
            </a:r>
            <a:r>
              <a:rPr lang="en-US" sz="2000" dirty="0"/>
              <a:t>) https://www.youtube.com/watch?v=eVda9yBgqL0 </a:t>
            </a:r>
            <a:endParaRPr lang="th-TH" sz="2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434" y="2446279"/>
            <a:ext cx="3273747" cy="255454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h-TH" sz="2000" dirty="0" smtClean="0">
                <a:ln w="0"/>
              </a:rPr>
              <a:t>ด้านเทคโนโลยี</a:t>
            </a:r>
            <a:endParaRPr lang="en-US" sz="2000" dirty="0" smtClean="0">
              <a:ln w="0"/>
            </a:endParaRP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................................................................</a:t>
            </a:r>
          </a:p>
          <a:p>
            <a:r>
              <a:rPr lang="en-US" sz="2000" dirty="0" smtClean="0">
                <a:ln w="0"/>
              </a:rPr>
              <a:t>       ................................................................</a:t>
            </a:r>
            <a:endParaRPr lang="th-TH" sz="2000" dirty="0">
              <a:ln w="0"/>
            </a:endParaRPr>
          </a:p>
          <a:p>
            <a:endParaRPr lang="th-TH" sz="2000" dirty="0">
              <a:ln w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007802" y="2446279"/>
            <a:ext cx="3600366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</a:rPr>
              <a:t>2) </a:t>
            </a:r>
            <a:r>
              <a:rPr lang="th-TH" sz="2000" dirty="0" smtClean="0">
                <a:latin typeface="Angsana New" pitchFamily="18" charset="-34"/>
              </a:rPr>
              <a:t>ด้านสื่อ</a:t>
            </a:r>
            <a:endParaRPr lang="en-US" sz="2000" dirty="0" smtClean="0">
              <a:ln w="0"/>
            </a:endParaRP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040215" y="2446279"/>
            <a:ext cx="3382657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th-TH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3)</a:t>
            </a:r>
            <a:r>
              <a:rPr lang="th-TH" sz="2000" dirty="0" smtClean="0">
                <a:ln w="0"/>
              </a:rPr>
              <a:t> </a:t>
            </a:r>
            <a:r>
              <a:rPr lang="th-TH" sz="2000" dirty="0" smtClean="0">
                <a:latin typeface="Angsana New" pitchFamily="18" charset="-34"/>
              </a:rPr>
              <a:t>ด้านธุรกิจ</a:t>
            </a: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......................................................................</a:t>
            </a:r>
            <a:endParaRPr lang="th-TH" sz="2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7512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231904" y="435108"/>
            <a:ext cx="1178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อ้างอิง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7368" y="1412776"/>
            <a:ext cx="11593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กองบรรณาธิการ บริษัท โปรวิชั่น จำกัด. (2550). มือใหม่หัดใช้คอมพิวเตอร์ 2007 ฉบับสมบูรณ์.กรุงเทพฯ: โปรดักชั่น.</a:t>
            </a:r>
          </a:p>
          <a:p>
            <a:r>
              <a:rPr lang="th-TH" sz="1800" dirty="0"/>
              <a:t>คณาจารย์หมู่วิชาบริหารธุรกิจ สถานบันราชภัฏสวนดุสิต. (2554). ความรู้เบื้องต้นเกี่ยวกับการประกอบธุรกิจ. กรุงเทพฯ: ศูนย์หนังสือสถาบันราชภัฏสวนดุสิต.</a:t>
            </a:r>
          </a:p>
          <a:p>
            <a:r>
              <a:rPr lang="th-TH" sz="1800" dirty="0"/>
              <a:t>ณรงค์ศักดิ์ นพคุณ. (2543). คอมพิวเตอร์และอุปกรณ์. กรุงเทพฯ: สกายบุ๊กส์.</a:t>
            </a:r>
          </a:p>
          <a:p>
            <a:r>
              <a:rPr lang="th-TH" sz="1800" dirty="0"/>
              <a:t>ฝ่ายตำราวิชาการคอมพิวเตอร์. (2555). หนังสือเรียนรายวิชาเพิ่มเติมคอมพิวเตอรืเพื่องานอาชีพ. </a:t>
            </a:r>
          </a:p>
          <a:p>
            <a:r>
              <a:rPr lang="th-TH" sz="1800" dirty="0"/>
              <a:t> กรุงเทพฯ: ซีเอ็ดยูเคชั่น.</a:t>
            </a:r>
          </a:p>
          <a:p>
            <a:r>
              <a:rPr lang="th-TH" sz="1800" dirty="0"/>
              <a:t>พันจันทร์ ธนวัฒนเสถียร. (2548). ออกแบบและสร้างเว็บสวยด้วย </a:t>
            </a:r>
            <a:r>
              <a:rPr lang="en-US" sz="1800" dirty="0"/>
              <a:t>dreamweaver 8 </a:t>
            </a:r>
            <a:r>
              <a:rPr lang="th-TH" sz="1800" dirty="0"/>
              <a:t>ฉบับ สมบูรณ์.  </a:t>
            </a:r>
          </a:p>
          <a:p>
            <a:r>
              <a:rPr lang="th-TH" sz="1800" dirty="0"/>
              <a:t>เมืองพิมพ์: ซัคเซส มีเดีย.        </a:t>
            </a:r>
          </a:p>
          <a:p>
            <a:r>
              <a:rPr lang="th-TH" sz="1800" dirty="0"/>
              <a:t>_______. (2558). </a:t>
            </a:r>
            <a:r>
              <a:rPr lang="en-US" sz="1800" dirty="0"/>
              <a:t>Office 2016 </a:t>
            </a:r>
            <a:r>
              <a:rPr lang="th-TH" sz="1800" dirty="0"/>
              <a:t>ฉบับสมบูรณ์. เมืองพิมพ์: รีไวว่า.</a:t>
            </a:r>
          </a:p>
          <a:p>
            <a:r>
              <a:rPr lang="th-TH" sz="1800" dirty="0"/>
              <a:t>วศิน เพิ่มทรัพย์ และวิโรจน์ ชัยมูล. (2548). ความรู้เบื้องต้นเกี่ยวกับกับคอมพิวเตอร์และเทคโนโลยีสารสนเทศ. กรุงเทพฯ: โปรวิชั่น.</a:t>
            </a:r>
          </a:p>
          <a:p>
            <a:r>
              <a:rPr lang="th-TH" sz="1800" dirty="0"/>
              <a:t>ศรีไพร ศักดิ์รุ่งพงศากุล. (2547). เทคโนโลยีคอมพิวเตอร์และสารสนเทศ. กรุงเทพฯ: ซีเอ็ดยูเคชั่น.</a:t>
            </a:r>
          </a:p>
          <a:p>
            <a:r>
              <a:rPr lang="th-TH" sz="1800" dirty="0"/>
              <a:t>สุภาวดี หอพัฒนโศภิษฐ์. (2546). เรียนรู้การใช้งาน </a:t>
            </a:r>
            <a:r>
              <a:rPr lang="en-US" sz="1800" dirty="0"/>
              <a:t>Microsoft Access </a:t>
            </a:r>
            <a:r>
              <a:rPr lang="th-TH" sz="1800" dirty="0"/>
              <a:t>ล่าสุด. กรุงเทพฯ:          ประพันธ์สาส์น.</a:t>
            </a:r>
          </a:p>
          <a:p>
            <a:r>
              <a:rPr lang="th-TH" sz="1800" dirty="0"/>
              <a:t>อนรรฆงค์. (2548). ออกแบบเว็บไซต์ฉบับก้าวสู่อาเซียน </a:t>
            </a:r>
            <a:r>
              <a:rPr lang="en-US" sz="1800" dirty="0"/>
              <a:t>dreamweaver 8. </a:t>
            </a:r>
            <a:r>
              <a:rPr lang="th-TH" sz="1800" dirty="0"/>
              <a:t>กรุงเทพฯ: เสริมวิทย์ อินฟอร์เมชั่น เทคโนโลยี.</a:t>
            </a:r>
          </a:p>
          <a:p>
            <a:r>
              <a:rPr lang="th-TH" sz="1800" dirty="0"/>
              <a:t>อนิรุทธิ์ รัชตะวราห์วศิน เพิ่มทรัพย์, พร้อมเลิศ หล่อวิจิตร และภาสกร พาเจริญ. (2546). คู่มือช่างคอมพิวเตอร์ฉบับสมบูรณ์. กรุงเทพฯ: โปรวิชั่น ยูเคชั่น.</a:t>
            </a:r>
          </a:p>
          <a:p>
            <a:r>
              <a:rPr lang="th-TH" sz="1800" dirty="0"/>
              <a:t>อัมรินทร์ เพ็ชรกุล. (2550). คู่มือช่างคอมพ์ 2008. กรุงเทพฯ: ซัคเซส มีเดีย.</a:t>
            </a:r>
          </a:p>
          <a:p>
            <a:r>
              <a:rPr lang="th-TH" sz="1800" dirty="0"/>
              <a:t>อาทิมา แป้นธัญญานนท์. (2545). ระบบสำนักงานอัตโนมัติ. กรุงเทพฯ : แม็ค.</a:t>
            </a:r>
          </a:p>
          <a:p>
            <a:r>
              <a:rPr lang="th-TH" sz="1800" dirty="0"/>
              <a:t>โอภาส เอี่ยมสิริวงศ์. (2547). วิทยาการคอมพิวเตอร์และเทคโนโลยีสารสนเทศ. กรุงเทพฯ: ซีเอ็ดยูเคชั่น.</a:t>
            </a:r>
          </a:p>
          <a:p>
            <a:r>
              <a:rPr lang="th-TH" sz="1800" dirty="0"/>
              <a:t>โอเลียรี่, ทิมโมธี เจย์ และโอเลียรี่, ลินดา แอล. (2550). คอมพิวเตอร์และเทคโนโลยีสารสนเทศสมัยใหม่. กรุงเทพฯ: แมคกรอ-ฮิล.</a:t>
            </a:r>
          </a:p>
          <a:p>
            <a:r>
              <a:rPr lang="en-US" sz="1800" dirty="0"/>
              <a:t>pixabay.com. (2560). </a:t>
            </a:r>
            <a:r>
              <a:rPr lang="th-TH" sz="1800" dirty="0"/>
              <a:t>เว็บไซต์ภาพประกอบเนื้อหาที่สวยงาม. ค้นเมื่อ 3 ธันวาคม 2560, จาก </a:t>
            </a:r>
            <a:r>
              <a:rPr lang="en-US" sz="1800" dirty="0"/>
              <a:t>https://pixabay.com.</a:t>
            </a:r>
          </a:p>
          <a:p>
            <a:r>
              <a:rPr lang="en-US" sz="1800" dirty="0" smtClean="0"/>
              <a:t>shutterstock.com</a:t>
            </a:r>
            <a:r>
              <a:rPr lang="en-US" sz="1800" dirty="0"/>
              <a:t>. (2561). </a:t>
            </a:r>
            <a:r>
              <a:rPr lang="th-TH" sz="1800" dirty="0"/>
              <a:t>เว็บไซต์ภาพประกอบเนื้อหาที่สวยงาม. ค้นเมื่อ 13 มกราคม 2561, จาก </a:t>
            </a:r>
            <a:r>
              <a:rPr lang="en-US" sz="1800" dirty="0"/>
              <a:t>https:// shutterstock.com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15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855641" y="1988841"/>
            <a:ext cx="6218369" cy="3888346"/>
            <a:chOff x="4654077" y="1268760"/>
            <a:chExt cx="6218368" cy="3888345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600056" y="1268760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8"/>
            <p:cNvSpPr txBox="1"/>
            <p:nvPr/>
          </p:nvSpPr>
          <p:spPr>
            <a:xfrm>
              <a:off x="4654077" y="4141442"/>
              <a:ext cx="62183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6000" b="1" dirty="0">
                <a:solidFill>
                  <a:srgbClr val="373D57"/>
                </a:solidFill>
                <a:latin typeface="+mj-lt"/>
              </a:endParaRPr>
            </a:p>
          </p:txBody>
        </p:sp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1" y="-99392"/>
            <a:ext cx="3228311" cy="10876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061" y="6021288"/>
            <a:ext cx="2012259" cy="50405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solidFill>
                  <a:srgbClr val="373D57"/>
                </a:solidFill>
                <a:latin typeface="+mj-lt"/>
              </a:rPr>
              <a:t>กสมล ชนะสุข</a:t>
            </a:r>
            <a:endParaRPr lang="th-TH" b="1" dirty="0">
              <a:solidFill>
                <a:srgbClr val="373D57"/>
              </a:solidFill>
              <a:latin typeface="+mj-lt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4465" r="23513" b="18141"/>
          <a:stretch/>
        </p:blipFill>
        <p:spPr>
          <a:xfrm>
            <a:off x="1199457" y="28071"/>
            <a:ext cx="974804" cy="1206900"/>
          </a:xfrm>
          <a:prstGeom prst="rect">
            <a:avLst/>
          </a:prstGeom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0729" y="6021288"/>
            <a:ext cx="2012259" cy="790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กสมล ชนะสุข</a:t>
            </a:r>
          </a:p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คณะวิทยาการจัดการ</a:t>
            </a:r>
          </a:p>
        </p:txBody>
      </p:sp>
      <p:pic>
        <p:nvPicPr>
          <p:cNvPr id="8" name="รูปภาพ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4" b="9866"/>
          <a:stretch/>
        </p:blipFill>
        <p:spPr bwMode="auto">
          <a:xfrm>
            <a:off x="1038786" y="5315751"/>
            <a:ext cx="1296143" cy="705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867454" y="1024501"/>
            <a:ext cx="77027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latin typeface="Angsana New" pitchFamily="18" charset="-34"/>
              </a:rPr>
              <a:t>จริยธรรมในการทำงานแบบร่วมสมัย</a:t>
            </a:r>
            <a:endParaRPr lang="en-US" sz="6000" dirty="0">
              <a:latin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332933" y="2708920"/>
            <a:ext cx="7717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800" b="1" dirty="0">
                <a:solidFill>
                  <a:srgbClr val="FF0000"/>
                </a:solidFill>
              </a:rPr>
              <a:t>9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4511824" y="332656"/>
            <a:ext cx="282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การเรียนประจำ</a:t>
            </a:r>
            <a:r>
              <a:rPr lang="th-TH" sz="4000" b="1" dirty="0">
                <a:solidFill>
                  <a:schemeClr val="bg1"/>
                </a:solidFill>
              </a:rPr>
              <a:t>บท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887706904"/>
              </p:ext>
            </p:extLst>
          </p:nvPr>
        </p:nvGraphicFramePr>
        <p:xfrm>
          <a:off x="695400" y="1340768"/>
          <a:ext cx="8424936" cy="530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6667">
                        <a14:foregroundMark x1="95417" y1="47344" x2="57917" y2="85156"/>
                        <a14:foregroundMark x1="55937" y1="86094" x2="17917" y2="73281"/>
                        <a14:foregroundMark x1="40417" y1="82656" x2="46979" y2="84688"/>
                        <a14:foregroundMark x1="96667" y1="46250" x2="89583" y2="42656"/>
                        <a14:foregroundMark x1="94583" y1="50156" x2="90729" y2="54688"/>
                        <a14:foregroundMark x1="76979" y1="36875" x2="90313" y2="39844"/>
                        <a14:foregroundMark x1="20417" y1="58125" x2="23333" y2="5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5560" y="4487963"/>
            <a:ext cx="5346340" cy="25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4284314" y="332656"/>
            <a:ext cx="3345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จริยธรรมในการทำงาน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692013565"/>
              </p:ext>
            </p:extLst>
          </p:nvPr>
        </p:nvGraphicFramePr>
        <p:xfrm>
          <a:off x="220314" y="1438945"/>
          <a:ext cx="10628214" cy="50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3190353" y="444414"/>
            <a:ext cx="5163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คุณธรรมและจริยธรรมในการ</a:t>
            </a:r>
            <a:r>
              <a:rPr lang="th-TH" sz="4000" b="1" dirty="0">
                <a:solidFill>
                  <a:schemeClr val="bg1"/>
                </a:solidFill>
              </a:rPr>
              <a:t>ทำงาน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76172" y="2029040"/>
            <a:ext cx="2348720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b="1" dirty="0" smtClean="0"/>
              <a:t>คุณธรรมใน</a:t>
            </a:r>
            <a:r>
              <a:rPr lang="th-TH" b="1" dirty="0"/>
              <a:t>การทำงาน</a:t>
            </a:r>
            <a:endParaRPr lang="en-US" dirty="0"/>
          </a:p>
        </p:txBody>
      </p:sp>
      <p:pic>
        <p:nvPicPr>
          <p:cNvPr id="1026" name="Picture 2" descr="Sky, Travel, Snow, Statue, Sculpture, Buddha, Relig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1249" r="31480" b="13702"/>
          <a:stretch/>
        </p:blipFill>
        <p:spPr bwMode="auto">
          <a:xfrm>
            <a:off x="623392" y="3429000"/>
            <a:ext cx="195450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798981" y="5949280"/>
            <a:ext cx="1603324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b="1" dirty="0" smtClean="0"/>
              <a:t>สติสัมปชัญญะ</a:t>
            </a:r>
            <a:endParaRPr lang="en-US" dirty="0"/>
          </a:p>
        </p:txBody>
      </p:sp>
      <p:pic>
        <p:nvPicPr>
          <p:cNvPr id="1028" name="Picture 4" descr="Hand, Business Plan, Business, Designer,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1205" r="8879"/>
          <a:stretch/>
        </p:blipFill>
        <p:spPr bwMode="auto">
          <a:xfrm>
            <a:off x="3059615" y="3429001"/>
            <a:ext cx="202827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3350166" y="5949280"/>
            <a:ext cx="1593706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b="1" dirty="0" smtClean="0"/>
              <a:t>ขยันหมั่นเพียร</a:t>
            </a:r>
            <a:endParaRPr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23992" y="5949280"/>
            <a:ext cx="1388522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b="1" dirty="0" smtClean="0"/>
              <a:t>ระเบียบวินัย</a:t>
            </a:r>
            <a:endParaRPr lang="en-US" dirty="0"/>
          </a:p>
        </p:txBody>
      </p:sp>
      <p:pic>
        <p:nvPicPr>
          <p:cNvPr id="1032" name="Picture 8" descr="Agreement, Business, Collaboration, Colleagu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9608" y="3429000"/>
            <a:ext cx="211056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ggy Bank, Money, Cow, Dollar Bill, 500 Euro, 50 Eur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r="12350"/>
          <a:stretch/>
        </p:blipFill>
        <p:spPr bwMode="auto">
          <a:xfrm>
            <a:off x="8295625" y="3429000"/>
            <a:ext cx="237626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9102205" y="5949280"/>
            <a:ext cx="1026243" cy="52322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b="1" dirty="0" smtClean="0"/>
              <a:t>ประหยัด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4571887" y="332656"/>
            <a:ext cx="3060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เทคโนโลยีร่วมสมัย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633891401"/>
              </p:ext>
            </p:extLst>
          </p:nvPr>
        </p:nvGraphicFramePr>
        <p:xfrm>
          <a:off x="0" y="1340769"/>
          <a:ext cx="10488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4571887" y="332656"/>
            <a:ext cx="2802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เทคโนโลยีร่วมสมัย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82994767"/>
              </p:ext>
            </p:extLst>
          </p:nvPr>
        </p:nvGraphicFramePr>
        <p:xfrm>
          <a:off x="18790" y="1422356"/>
          <a:ext cx="101096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7" name="Shape 767"/>
          <p:cNvSpPr/>
          <p:nvPr/>
        </p:nvSpPr>
        <p:spPr>
          <a:xfrm>
            <a:off x="1199456" y="1556792"/>
            <a:ext cx="9577064" cy="4968552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373D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9792" y="1566455"/>
            <a:ext cx="6576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https://www.youtube.com/watch?v=3TcHwuTo17A&amp;t=278s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95600" y="3541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คุณธรรมจริยธรรมในการใช้อินเทอร์เน็ต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/>
          <a:srcRect l="15687" t="14563" r="15687" b="15547"/>
          <a:stretch/>
        </p:blipFill>
        <p:spPr>
          <a:xfrm>
            <a:off x="2597696" y="2348880"/>
            <a:ext cx="67805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495600" y="3541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คุณธรรมจริยธรรมในการใช้อินเทอร์เน็ต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4072706208"/>
              </p:ext>
            </p:extLst>
          </p:nvPr>
        </p:nvGraphicFramePr>
        <p:xfrm>
          <a:off x="263352" y="1456155"/>
          <a:ext cx="9721080" cy="521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TH Sarabun New"/>
        <a:ea typeface=""/>
        <a:cs typeface="JasmineUPC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1314</Words>
  <Application>Microsoft Office PowerPoint</Application>
  <PresentationFormat>แบบจอกว้าง</PresentationFormat>
  <Paragraphs>116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Calibri</vt:lpstr>
      <vt:lpstr>Cordia New</vt:lpstr>
      <vt:lpstr>JasmineUPC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Windows User</cp:lastModifiedBy>
  <cp:revision>148</cp:revision>
  <dcterms:created xsi:type="dcterms:W3CDTF">2013-05-29T03:47:54Z</dcterms:created>
  <dcterms:modified xsi:type="dcterms:W3CDTF">2019-07-30T18:13:12Z</dcterms:modified>
</cp:coreProperties>
</file>