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7" r:id="rId3"/>
    <p:sldId id="328" r:id="rId4"/>
    <p:sldId id="351" r:id="rId5"/>
    <p:sldId id="353" r:id="rId6"/>
    <p:sldId id="352" r:id="rId7"/>
    <p:sldId id="354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4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890" y="3499945"/>
            <a:ext cx="10472642" cy="2585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บทที่ 6  </a:t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การดำเนินรายการวิทยุกระจายเสียง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377813" y="650295"/>
            <a:ext cx="1272371" cy="15556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13" y="662170"/>
            <a:ext cx="1261105" cy="153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8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5" y="755899"/>
            <a:ext cx="10405242" cy="58530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330871" y="1506874"/>
            <a:ext cx="6096000" cy="4702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ที่ทำหน้าที่พูด ควบคุมการนำเสนอทั้งหมดตั้งแต่เปิดรายการจนปิดรายการ พูดเชื่อมโยงในแต่ละตอน รวมถึงการพูดสรุปจบรายการ ผู้ดำเนินรายการที่ดีนอกจากจะใช้ภาษา การพูด ลีลาน้ำเสียง การออกเสียงที่ถูกต้อง สิ่งที่ควรมีคือการแก้ไขปัญหาเฉพาะหน้าได้เป็นอย่างดี มีความสามารถในการถ่ายทอดอารมณ์การสื่อความคิด ความหมาย มีความรู้กว้างขวาง ติดตามเหตุการณ์รอบตัวอยู่เสมอ เข้าใจงานวิทยุกระจายเสียง รูปแบบและประเภทของรายการ และมีความเข้าใจในเครื่องมืออุปกรณ์ที่ต้องใช้งานพอสมควร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45121" y="23750"/>
            <a:ext cx="554831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4. ผู้ดำเนินรายการ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moderator) </a:t>
            </a:r>
          </a:p>
        </p:txBody>
      </p:sp>
    </p:spTree>
    <p:extLst>
      <p:ext uri="{BB962C8B-B14F-4D97-AF65-F5344CB8AC3E}">
        <p14:creationId xmlns:p14="http://schemas.microsoft.com/office/powerpoint/2010/main" val="35338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5" y="755899"/>
            <a:ext cx="10405242" cy="58530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472760" y="1809324"/>
            <a:ext cx="6000095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หน้าที่เปิดเพลงในรายการ อันที่จริงแล้วคำว่า </a:t>
            </a:r>
            <a:r>
              <a:rPr lang="en-US" sz="2800" dirty="0" err="1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dj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ต้อง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ใช้กับช่างเทคนิคที่คอยเปิดเพลงควบคุมเพลง เรียงคิวเพลงในรายการ แต่ปัจจุบันในรายการวิทยุรูปแบบบันเทิงหรือรายการเพลงจะให้ผู้ดำเนินรายการทำหน้าที่ทั้งจัดรายการและควบคุมในการกดเปิดปิดเพลงเอง รวมถึงการกด</a:t>
            </a:r>
            <a:r>
              <a:rPr lang="th-TH" sz="2800" dirty="0" err="1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ซาวน์เอฟเฟค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ในรายการด้วย จึงนิยมเรียกผู้ดำเนินรายการวิทยุว่า ดี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เจ</a:t>
            </a:r>
            <a:endParaRPr lang="th-TH" sz="2800" dirty="0">
              <a:solidFill>
                <a:schemeClr val="bg1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92417" y="-7781"/>
            <a:ext cx="5589992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5. ดีเจ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Disc Jockey 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หรือ 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DJ.) </a:t>
            </a:r>
          </a:p>
        </p:txBody>
      </p:sp>
    </p:spTree>
    <p:extLst>
      <p:ext uri="{BB962C8B-B14F-4D97-AF65-F5344CB8AC3E}">
        <p14:creationId xmlns:p14="http://schemas.microsoft.com/office/powerpoint/2010/main" val="5672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5" y="755899"/>
            <a:ext cx="10405242" cy="58530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976276" y="2124635"/>
            <a:ext cx="5140871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หน้าที่บรรยายเหตุการณ์ต่างๆ เพื่อให้ผู้ฟังเห็นภาพและจินตนาการตาม เช่น การบรรยายการแข่งขันฟุตบอล การบรรยายข่าวด่วน</a:t>
            </a:r>
            <a:r>
              <a:rPr lang="th-TH" sz="2800" dirty="0" err="1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เหตุการณ์สึ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นามิ การบรรยายถ่ายทอดสดพระราชพิธีสำคัญๆ เป็นต้น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44210" y="4924"/>
            <a:ext cx="417293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6. ผู้บรรยาย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narrator) </a:t>
            </a:r>
          </a:p>
        </p:txBody>
      </p:sp>
    </p:spTree>
    <p:extLst>
      <p:ext uri="{BB962C8B-B14F-4D97-AF65-F5344CB8AC3E}">
        <p14:creationId xmlns:p14="http://schemas.microsoft.com/office/powerpoint/2010/main" val="3644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5" y="755899"/>
            <a:ext cx="10405242" cy="58530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913212" y="2124635"/>
            <a:ext cx="514087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หน้าที่ประกาศคำเพื่อโฆษณาสินค้า แต่ปัจจุบันไม่นิยมพูดสด 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นิยมใน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รูปแบบของ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</a:t>
            </a:r>
            <a:r>
              <a:rPr lang="th-TH" sz="2800" dirty="0" err="1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บันทึกเสียงสปอต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โฆษณา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94238" y="23750"/>
            <a:ext cx="868378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7. ผู้อ่านคำโฆษณา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radio commercial announcer) </a:t>
            </a:r>
          </a:p>
        </p:txBody>
      </p:sp>
    </p:spTree>
    <p:extLst>
      <p:ext uri="{BB962C8B-B14F-4D97-AF65-F5344CB8AC3E}">
        <p14:creationId xmlns:p14="http://schemas.microsoft.com/office/powerpoint/2010/main" val="25092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5" y="755899"/>
            <a:ext cx="10405242" cy="58530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976276" y="2124635"/>
            <a:ext cx="5140871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ผู้เปิดปิดรายการ ตั้งคำถาม เชื่อมโยงแต่ละประเด็น พร้อมสรุปประเด็นจากการสัมภาษณ์ โดยการสัมภาษณ์ผู้สัมภาษณ์ 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ไม่ใส่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ความคิดเห็นส่วนตัวลงไปในสรุป เนื่องจากจะต้องให้ประชาชนตัดสินใจจากคำสัมภาษณ์ของผู้ที่ตกอยู่ในประเด็นเอง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44210" y="4924"/>
            <a:ext cx="479009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8. ผู้สัมภาษณ์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interviewer) </a:t>
            </a:r>
          </a:p>
        </p:txBody>
      </p:sp>
    </p:spTree>
    <p:extLst>
      <p:ext uri="{BB962C8B-B14F-4D97-AF65-F5344CB8AC3E}">
        <p14:creationId xmlns:p14="http://schemas.microsoft.com/office/powerpoint/2010/main" val="39399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2" y="774725"/>
            <a:ext cx="8702566" cy="5804629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503288" y="1498825"/>
            <a:ext cx="6779420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ความชัดเจนและความถูกต้องของภาษา</a:t>
            </a:r>
            <a:endParaRPr lang="en-US" sz="4400" b="1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4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2835" y="993228"/>
            <a:ext cx="11757493" cy="531953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918700" y="1275739"/>
            <a:ext cx="11051628" cy="475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ผู้ดำเนินรายการต้องรู้จักลักษณะของคำ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 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หน้าที่ของคำ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 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ตำแหน่งของคำ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 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และความหมายของ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คำ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การออกเสียงคำ ในการพูดต้องระมัดระวังเรื่องการออกเสียง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หาก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ผู้ดำเนินรายการออกเสียงผิด ความหมายของคำจะเปลี่ยนทันที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การเรียบเรียงประโยค ผู้ส่งสารจำเป็นต้องศึกษาโครงสร้างของประโยคเพื่อ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 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วางตำแหน่งของคำในประโยคให้ถูกต้องถูกที่ ไม่สับสน ต้องใช้การซักซ้อมกับบทมาก่อน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ใช้ภาษาให้เหมาะกับลักษณะการสื่อสาร เหมาะกับเวลาและสถานที่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 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โอกาส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 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และบุคคล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 </a:t>
            </a:r>
            <a:endParaRPr lang="en-US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5.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ใช้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ภาษาให้เหมาะกับลักษณะงาน เช่น งานประชาสัมพันธ์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 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งานโฆษณา งานประชุม เป็นต้น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ใช้ภาษาให้เหมาะสมกับสื่อ ผู้ส่งสารจะต้องรู้จักความต่างของสื่อและความต่างของภาษาที่ใช้กับแต่ละสื่อ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 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ใช้ภาษาให้เหมาะสมกับผู้รับสารเป้าหมาย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44548" y="48013"/>
            <a:ext cx="6370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ความชัดเจนและความถูกต้องของภาษา </a:t>
            </a:r>
          </a:p>
        </p:txBody>
      </p:sp>
    </p:spTree>
    <p:extLst>
      <p:ext uri="{BB962C8B-B14F-4D97-AF65-F5344CB8AC3E}">
        <p14:creationId xmlns:p14="http://schemas.microsoft.com/office/powerpoint/2010/main" val="22146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46387" y="1212535"/>
            <a:ext cx="10830910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008993" y="1765792"/>
            <a:ext cx="10468304" cy="408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เพื่อบอกกล่าว (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to </a:t>
            </a:r>
            <a:r>
              <a:rPr lang="en-US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infrom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คือ การสื่อสารข้อมูลไปยังผู้ฟังอย่างถูกต้องตามข้อเท็จจริง </a:t>
            </a:r>
            <a:endParaRPr lang="en-US" sz="32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2. เพื่อให้ความรู้ (</a:t>
            </a:r>
            <a:r>
              <a:rPr lang="en-US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to educate)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ให้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ความรู้ทักษะรายละเอียดต่างๆ เกี่ยวกับเรื่องราวที่เป็นประโยชน์ต่อการใช้ชีวิตประจำวัน </a:t>
            </a:r>
            <a:endParaRPr lang="en-US" sz="32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3.เพื่อโน้มน้าวใจ (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to persuade)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นำเสนอให้ผู้ฟังคล้อยตาม โน้มน้าวจิตใจความคิดเห็นไปในทิศทางใดทิศทางหนึ่ง </a:t>
            </a:r>
            <a:endParaRPr lang="en-US" sz="32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4. เพื่อความบันเทิง (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to entertain)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เน้นสร้างความผ่อนคลายเพลิดเพลินแก่ผู้ฟัง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0" y="23750"/>
            <a:ext cx="590418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วัตถุประสงค์โดยรวมของการสื่อสาร </a:t>
            </a:r>
          </a:p>
        </p:txBody>
      </p:sp>
    </p:spTree>
    <p:extLst>
      <p:ext uri="{BB962C8B-B14F-4D97-AF65-F5344CB8AC3E}">
        <p14:creationId xmlns:p14="http://schemas.microsoft.com/office/powerpoint/2010/main" val="25520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8" t="43678" b="2298"/>
          <a:stretch/>
        </p:blipFill>
        <p:spPr>
          <a:xfrm>
            <a:off x="195355" y="801178"/>
            <a:ext cx="5732479" cy="575288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4548352" y="3226678"/>
            <a:ext cx="6976241" cy="165538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15759" y="2731143"/>
            <a:ext cx="6976241" cy="165538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5927834" y="3409050"/>
            <a:ext cx="5093061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เทคนิคการอ่านประเภทต่างๆ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19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2835" y="1275600"/>
            <a:ext cx="11757493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409904" y="1698733"/>
            <a:ext cx="11430000" cy="419089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อ่าน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บทอย่างน้อยสองครั้งเพื่อทำความเข้าใจ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เนื้อหา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2.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กำหนด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วัตถุประสงค์ แก่นของบท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มาสั้นๆ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ประโยค          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ความเข้าใจว่าบทนี้ให้อารมณ์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อย่างไร		   4.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จุดเปลี่ยนแปลงอารมณ์ของบทอยู่ตรงไหน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ในแต่ละส่วน อะไรคือความหมายที่เปลี่ยนแปลง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บท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   6.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มีวรรคตอนหรือเครื่องหมายช่วยในการอ่าน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7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มีคำไหนที่ไม่เข้าใจ ให้ทำความเข้าใจให้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ถูกต้อง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   8.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ซ้อม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อ่านบทดังๆ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9.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อะไร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คือจุดสนใจและจุดเด่นของเรื่อง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ที่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สามารถดึงความสนใจของผู้ฟังได้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10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ถ้าบทเป็นงานเขียนของผู้อื่นต้องทำความเข้าใจว่าผู้เขียนคือใคร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11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ควรมีความรู้เกี่ยวกับเนื้อหาของบทที่จะอ่าน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12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มีความจำเป็นที่ต้องสร้างหรือวางนิสัยตัวละครอย่างไรบ้าง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0" y="48013"/>
            <a:ext cx="3446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</a:t>
            </a:r>
            <a:r>
              <a:rPr lang="th-TH" sz="40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การตีความบทพูด 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96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3"/>
          <a:stretch/>
        </p:blipFill>
        <p:spPr>
          <a:xfrm>
            <a:off x="5632094" y="1364481"/>
            <a:ext cx="6559906" cy="4796334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11311" y="1244069"/>
            <a:ext cx="12080689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321794" y="0"/>
            <a:ext cx="7043916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การดำเนินรายการทางวิทยุกระจายเสียง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1672" y="1318276"/>
            <a:ext cx="62579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800"/>
              </a:spcAft>
            </a:pP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รายการวิทยุจะต้องมีผู้ดำเนินรายการและผู้ประกาศ หรือเรียกว่าผู้จัดรายการ ซึ่งถือเป็นสิ่งที่สำคัญมาก ผู้ดำเนินรายการต้องมีความสามารถในการนำเสนอ พูดคุยสร้างปฏิสัมพันธ์กับผู้ฟัง  และดึงดูดผู้ฟังให้ฟังฟังรายการจนจบ ผู้ฟังบางท่านติดตามรายการเพราะชื่นชอบผู้ดำเนินรายการ ดังนั้นแต่ละละรายการจึงมีการสรรหาผู้ดำเนินรายการที่มีประสิทธิภาพในการสื่อสารกับผู้ฟัง 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โดย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รายการแต่ละประเภทผู้ดำเนินรายการจะมีลักษณะแตกต่างกันออกไป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34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13525" y="2538254"/>
            <a:ext cx="11185634" cy="3831017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083177" y="2770760"/>
            <a:ext cx="10578394" cy="323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ต้องมีความรู้ข้อมูลต่างๆ เกี่ยวกับเรื่องที่จะพูด ต้องศึกษาค้นคว้าข้อมูลทำการบ้านมาเป็นอย่างดี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ให้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ความสนใจในสิ่งที่จะพูดออกไป จะทำให้เกิดการดึงดูดใจในการฟัง ไม่ควรใช้คำซ้ำซาก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สองแง่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สองง่าม ต้องพยายามสร้างความสนใจให้ผู้ฟังคล้อยตามกับสิ่งที่ตนพูด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3.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มีความกระตือรือร้น สดใส ที่จะพูดคุยตลอดเวลา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4.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มีบุคลิกน้ำเสียงที่น่าสนใจอยู่เสมอ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00955" y="48013"/>
            <a:ext cx="3708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การพูดโดยไม่มีบท 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52749" y="800373"/>
            <a:ext cx="1163925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รายการวิทยุกระจายเสียงส่วนใหญ่ เช่น รายการเพลง รายการเกมโชว์ มักจะไม่มีบทตายตัว จะต้องอาศัยผู้ดำเนินรายการที่มีความเคยชินและมีประสบการณ์ในการดำเนินรายการ โดยผู้ดำเนินรายการจะต้องมีเอกลักษณ์เฉพาะตัว มีไหวพริบและสามารถแก้ไขปัญหาเฉพาะหน้าได้ แนวทางสำหรับการพูดโดยไม่มีบท มีดังนี้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82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09882" y="3106724"/>
            <a:ext cx="11131325" cy="3143889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174749" y="3556566"/>
            <a:ext cx="10625959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อ่านแบบเล่าเรื่องให้เป็นธรรมชาติ เป็นภาษาพูด จะได้ไม่น่าเบื่อ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อ่านตามหลักการออกเสียง มีลีลาน้ำเสียงในการอ่านการ การทอดจังหวะที่ถูกต้อง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มีการฝึกอ่านบ่อยๆ สายตาไว อ่านจับใจความได้เร็ว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รู้อารมณ์ของบทความว่าจะสื่ออะไรให้ผู้ฟัง ใช้น้ำเสียงให้เหมาะสมกับอารมณ์ของบทความ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36962" y="23750"/>
            <a:ext cx="3538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การอ่านบทความ 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86933" y="1181478"/>
            <a:ext cx="1020159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การอ่านที่ต้องใช้ความพยายามให้ผู้ฟังเกิดความเชื่อมั่นและปฏิบัติตามวัตถุประสงค์ของบทความนั้นๆ ต้องใช้น้ำเสียงและจังหวะการอ่านที่เหมาะสม เพื่อดึงดูดผู้ฟังในการเปลี่ยนแปลงพฤติกรรมตามวัตถุประสงค์ของบทความ</a:t>
            </a: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โดยมีเทคนิคการอ่าน ดังนี้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88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2835" y="2155813"/>
            <a:ext cx="11579772" cy="4251537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75899" y="2293941"/>
            <a:ext cx="11280227" cy="495969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ผู้อ่านทำหน้าที่บอกเล่าเนื้อหาข่าวเท่านั้น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อ่านให้ถูกต้องชัดเจน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ใส่น้ำหนักเสียงลงไปในคำหรือข้อความที่จะต้องการเน้น มีการเว้นวรรคเพื่อเรียกร้องความสนใจของผู้ฟัง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ใช้ระดับเสียงค่อนข้าง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คงที่</a:t>
            </a:r>
            <a:endParaRPr lang="en-US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เปล่งเสียงค่อนข้าง ดังแต่ไม่ใช่การตะโกน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ผู้ฟัง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อยากรู้ข้อมูลที่ถูกต้องมากกว่าการใส่อารมณ์ร่วมในข่าว </a:t>
            </a:r>
            <a:endParaRPr lang="en-US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7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อย่าพูดเร็วเกินไป เพราะผู้ฟังอาจฟังไม่ทัน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8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ผู้ประกาศสามารถใช้การเปลี่ยนเสียงหรืออารมณ์ที่แตกต่างกันออกไปได้ ในขณะเปลี่ยนไปอีกหัวข้อข่าวหนึ่ง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9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เมื่ออ่านผิดโดยเฉพาะตัวเลข ชื่อคน หรือที่ทำให้เกิดความเข้าใจผิด ควรรีบขอภัยอย่างทันทีอย่าตกใจ ให้ใช้ไหวพริบในการแก้ไขปัญหา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58465" y="48013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4.การอ่านข่าว </a:t>
            </a:r>
            <a:endParaRPr lang="th-TH" sz="4000" b="1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66778" y="770819"/>
            <a:ext cx="11162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ข่าวแต่ละข่าวย่อมมีอารมณ์ที่แตกต่างกัน ผู้อ่านข่าวต้องทำความเข้าใจอารมณ์ของแต่ละข่าวก่อน จึงจะได้สื่อสารเหมาะสม เช่น ข่าวเศร้าควรอ่านน้ำเสียงที่ไม่เร็วเกินไป ข่าวด่วนหรือข่าวร้ายควรอ่านด้วยน้ำเสียงที่กระฉับกระเฉง ลักษณะการอ่านข่าว มีดังนี้ </a:t>
            </a:r>
          </a:p>
        </p:txBody>
      </p:sp>
    </p:spTree>
    <p:extLst>
      <p:ext uri="{BB962C8B-B14F-4D97-AF65-F5344CB8AC3E}">
        <p14:creationId xmlns:p14="http://schemas.microsoft.com/office/powerpoint/2010/main" val="13148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39003" y="2621438"/>
            <a:ext cx="11131325" cy="3566114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174749" y="2824112"/>
            <a:ext cx="10625959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ใช้น้ำเสียงที่บ่งบอกบุคลิกของผู้ดำเนินรายการที่เป็นเอกลักษณ์เฉพาะ สร้างความน่าเชื่อถือ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2. มีประสบการณ์ทางการพูดและไหวพริบที่ดี แก้ไขปัญหาได้ทันท่วงทีในเวลาออกอากาศ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3. ควรเริ่มด้วยประโยคที่น่าสนใจในการเปิดเข้ารายการ เพื่อดึงดูดผู้ฟังให้ติดตามรายการ เพราะพื้นฐานของ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มนุษย์ คือ ความอยากรู้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อยากเห็น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4. ดำเนินรายการให้มีความน่าสนใจ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5. ทิ้งท้ายสรุปด้วยถ้อยคำที่ชวนให้คิดและน่าติดตามในตอนต่อไป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36962" y="23750"/>
            <a:ext cx="4572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5. การดำเนินรายการพูดคุย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86933" y="1181478"/>
            <a:ext cx="1020159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เป็นการพูดคุยกับผู้ฟังโดยตรง เน้นความเป็นกันเอง ชวนคุยในประเด็นที่อยู่ในความน่าสนใจในขณะนั้น โดยมีการออกความคิดเห็นและแสดงทัศนคติ เทคนิคในการดำเนินรายการพูดคุย</a:t>
            </a:r>
          </a:p>
        </p:txBody>
      </p:sp>
    </p:spTree>
    <p:extLst>
      <p:ext uri="{BB962C8B-B14F-4D97-AF65-F5344CB8AC3E}">
        <p14:creationId xmlns:p14="http://schemas.microsoft.com/office/powerpoint/2010/main" val="37660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51338" y="2195858"/>
            <a:ext cx="11118990" cy="4204942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174749" y="2195859"/>
            <a:ext cx="10633623" cy="439607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ศึกษาหาความรู้ในเรื่องที่จะทำการสนทนา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กำหนดประเด็นหัวข้อที่จะสนทนา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ใช้ภาษาที่เหมาะสมกับผู้สนทนาว่าเป็นใคร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ใช้ภาษาเต็มไม่ต้องย่อ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ซักถามร่วมแสดงความคิดเห็นได้พร้อมๆกับผู้ร่วมรายการ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รู้วิธีป้อนคำถาม แทรกอารมณ์ขัน เพื่อให้รายการน่าสนใจ ไม่น่า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เบื่อ</a:t>
            </a:r>
            <a:endParaRPr lang="th-TH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7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ทำหน้าที่เป็นตัวแทนของผู้ฟังในการซักถามและสนทนา และเป็นตัวเชื่อมในการสนทนาระหว่างผู้ฟังกับผู้ร่วมรายการ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8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มีอารมณ์ร่าเริง กระตือรือร้น พูดคุยได้สนุกสนาน จะทำให้บรรยากาศในการดีขึ้น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9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มีการสรุปเนื้อหาที่สนทนา และทิ้งท้ายประโยคเพื่อให้แง่คิดกับผู้ฟัง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36962" y="23750"/>
            <a:ext cx="4039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6.รายการสนทนา 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86933" y="1181478"/>
            <a:ext cx="1020159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เป็นรายการที่มีแขกรับเชิญและพิธีกรร่วมสนทนาเกี่ยวกับเนื้อเรื่องที่ทางรายการได้ตั้งหัวข้อไว้  โดยรายการสนทนามีเทคนิค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7450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39003" y="2621438"/>
            <a:ext cx="11131325" cy="3566114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164087" y="2656882"/>
            <a:ext cx="10625959" cy="54207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ศึกษาค้นคว้าหัวข้อที่มีการอภิปราย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ซ้อมพูดคุยถึงแนวทางการอภิปราย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เริ่มด้วยการทักทายผู้ฟังได้ภาษาสุภาพ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บอก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วัตถุประสงค์ของการอภิปราย รวมถึงแนะนำตัวผู้ร่วมอภิปราย บอกชื่อ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เชิญผู้อภิปรายพูดทีละคน เมื่อพูดจบให้สรุปความคิดเห็นของผู้อภิปรายแต่ละครั้งอย่าง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ชัดเจน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h-TH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ควบคุมการพูดให้อยู่ในประเด็น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ควบคุมเวลาให้ทุกคนได้พูดตามเวลาที่กำหนด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7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ก่อนจบรายการควรสรุปความเห็นของผู้อภิปรายทั้งหมดรวมถึงฝากข้อคิดให้คุณผู้ฟัง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8.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ขอบคุณผู้ร่วมรายการ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36962" y="23750"/>
            <a:ext cx="3459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7. รายการอภิปราย 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40524" y="1181478"/>
            <a:ext cx="1054800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เป็นการนำผู้ร่วมอภิปรายจำนวน3-5คน มาเสนอแนวทาง ทัศนคติที่มีต่อประเด็นที่กำหนด โดยผู้ร่วมอภิปราย3-5คนนี้ จะมีความเชี่ยวชาญแตกต่างกัน แต่ทุกคนจะมีมีส่วนเกี่ยวโยงในหัวข้อใหญ่เรื่องเดียวกัน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32552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0631" y="1008993"/>
            <a:ext cx="11131325" cy="540757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965997" y="1088863"/>
            <a:ext cx="10625959" cy="5420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เตรียม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หัวข้อที่จะสัมภาษณ์ให้เหมาะสม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หาตัวบุคคลที่เหมาะสมกับเนื้อเรื่องที่สัมภาษณ์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ทำความเข้าใจกับเรื่องที่สัมภาษณ์ให้มากที่สุด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นัดหมายผู้ให้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สัมภาษณ์</a:t>
            </a:r>
            <a:endParaRPr lang="th-TH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ผู้สัมภาษณ์ควรตั้งคำถามไว้ให้มากกว่าเวลาที่มีอยู่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ไม่ควรให้ผู้สัมภาษณ์เห็นคำถามล่วงหน้า จะทำให้เตรียมตัวตอบจนขาดความเป็นธรรมชาติ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8.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ควร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ซ้อมทำความเข้าใจประเด็นที่จะพูดกับผู้สัมภาษณ์อีกครั้ง เพื่อทำให้ผู้สัมภาษณ์รู้สึกผ่อนคลาย และบรรยากาศเป็นกันเอง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9. เมื่อเริ่มรายการควรแนะนำผู้ฟังว่าวันนี้เราจะพูดเรื่องอะไร ผู้สัมภาษณ์คือใคร ทำอะไรตำแหน่งอะไร เกี่ยวข้องกับหัวข้อที่จะสัมภาษณ์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ยังไง</a:t>
            </a:r>
            <a:endParaRPr lang="th-TH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36962" y="23750"/>
            <a:ext cx="3591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8. รายการสัมภาษณ์ 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13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0631" y="1008993"/>
            <a:ext cx="11131325" cy="540757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965997" y="883905"/>
            <a:ext cx="10625959" cy="577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10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คำถามที่ใช้สัมภาษณ์ควรเริ่มจากคำถามง่ายๆ ผู้สัมภาษณ์จะตอบได้อย่างง่าย แล้วค่อยเพิ่มความยากขึ้นเป็นลำดับ เพื่อดึงความสนใจของผู้ฟังไว้ แต่ถ้ารายการมีเวลาน้อย ควรลำดับคำถามให้ดี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11. คำถามที่ไม่ควรใช้ คือคำถามที่ตอบว่าใช่หรือไม่ใช่ เพราะเป็นคำถามที่สั้นทำให้ผู้สัมภาษณ์ไม่สามารถแสดงทัศนคติออกมาได้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12. ระหว่างดำเนินรายการสัมภาษณ์ ผู้สัมภาษณ์สามารถตั้งประเด็นคำถามขึ้นมาใหม่ได้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13. ขณะสัมภาษณ์ ควรฟังและสบตาผู้ให้สัมภาษณ์ตลอดเวลา ควรตั้งใจฟัง หากไม่เข้าใจอาจจะถามตอบเพื่อขยายความ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14. ผู้ดำเนินรายการจะต้องไม่แสดงความคิดเห็น หรือตอบคำถามเอง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15. ผู้ดำเนินรายการต้องสร้างความเป็นกันเอง เป็นการพูดคุย ไม่ใช่การซักหาข้อจับผิด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16. ก่อนจบรายการ ควรสรุปคำสัมภาษณ์ทั้งหมดอีกครั้ง แต่ห้ามใส่ความคิดเห็นของตนเอง ให้ผู้ฟังตัดสินจากคำสัมภาษณ์ของผู้สัมภาษณ์เอง และกล่าวขอบคุณผู้ให้สัมภาษณ์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36962" y="23750"/>
            <a:ext cx="3591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8. รายการสัมภาษณ์ 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48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0631" y="2743200"/>
            <a:ext cx="11131325" cy="3673366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965998" y="3154139"/>
            <a:ext cx="10432472" cy="306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อ่านแบบเล่าเรื่อง วัตถุประสงค์เพื่อบอกกล่าวให้ความรู้ โดยแฝงความบันเทิงในเรื่องนั้น ในรูปแบบการเล่าที่หลากหลาย น่าติดตาม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เล่าจากบทเหมือนไปเห็นมากับตา จะทำให้ผู้ฟังเกิดการจินตนาการภาพตามเสียงที่ได้ยิน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ระวังเรื่องการใช้น้ำเสียง อารมณ์ ถ้อยคำ ทุกอย่างต้องสอดคล้อง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ไปด้วยกัน ไม่ควรใส่อารมณ์มากจนเกินไปแบบรายการละคร จะทำให้ขาดความน่าเชื่อถือ ควร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ใช้น้ำเสียงที่เหมาะสมไม่สูงหรือต่ำจนเกินไป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36962" y="23750"/>
            <a:ext cx="3228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9. รายการ</a:t>
            </a:r>
            <a:r>
              <a:rPr lang="th-TH" sz="4000" b="1" dirty="0" err="1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สารคดี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9481" y="1011847"/>
            <a:ext cx="1111899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รูปแบบส่วนใหญ่ใช่การเล่าแบบบรรยาย 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สารคดี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สามารถใช้การเล่าที่หลากหลายรูปแบบได้ ขึ้นอยู่กับการสร้างสรรค์ของผู้ผลิตรายการ การบรรยาย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สารคดี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จะค่อนข้างละเอียด ผู้บรรยายต้องบรรยายให้ผู้ฟังจินตนาการภาพตามได้ มีหลักการดังนี้</a:t>
            </a:r>
            <a:endParaRPr lang="th-TH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57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0631" y="2238703"/>
            <a:ext cx="11131325" cy="417786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352928" y="2421028"/>
            <a:ext cx="10023004" cy="393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1.มีการสนทนา สลับกับการเปิดเพลง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2. มีการนำเสนอเนื้อหาเกี่ยวกับเพลง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3. ใช้ภาษาเป็นกันเอง แจ่มใส เข้าใจง่าย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4. พูดให้เข้ากับอารมณ์เพลง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5. มีอารมณ์ร่วมกับเพลงที่เปิด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6. สร้างความเพลิดเพลินและใช้เพลงถ่ายทอด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บรรยาย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ความหมายเพลงแทนความรู้สึกให้ผู้ฟังได้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36962" y="23750"/>
            <a:ext cx="3169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10. รายการเพลง 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71600" y="1069142"/>
            <a:ext cx="982578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solidFill>
                  <a:prstClr val="black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ผู้ดำเนินรายการจะเน้นความบันเทิง ใช้ภาษาไม่ทางการ สร้างความใกล้ชิดระหว่างผู้ฟัง เป็นพูดคุยเสมือนผู้ดำเนินรายการพูดกับผู้ฟังโดยตรง ผู้ดำเนินรายการเพลงมีหน้าที่ ดังนี้</a:t>
            </a:r>
            <a:endParaRPr lang="th-TH" sz="2800" dirty="0">
              <a:solidFill>
                <a:prstClr val="black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57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2835" y="1928390"/>
            <a:ext cx="11757493" cy="4598534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2142147" y="23750"/>
            <a:ext cx="698941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คุณสมบัติของผู้ประกาศและผู้ดำเนินรายการ</a:t>
            </a:r>
            <a:endParaRPr lang="en-US" sz="24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67559" y="914010"/>
            <a:ext cx="1140276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คุณสมบัติที่ตาม</a:t>
            </a:r>
            <a:r>
              <a:rPr lang="th-TH" sz="2800" dirty="0" err="1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กฏหมาย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และ หลักเกณฑ์ของสำนักงานคณะกรรมการกิจการกระจายเสียง กิจการโทรทัศน์และกิจการโทรคมนาคมแห่งชาติ(</a:t>
            </a:r>
            <a:r>
              <a:rPr lang="th-TH" sz="2800" dirty="0" err="1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กสทช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.)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คุณสมบัติของ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ผู้จัด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 มีดังนี้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67559" y="1881092"/>
            <a:ext cx="11256579" cy="475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มีสัญชาติไทย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ได้รับใบประกาศนียบัตรหรือปริญญาทางด้านสื่อสารมวลชน ผ่านการอบรมหรื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อมีความ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ชำนาญ หรือประสบการณ์เพียงพอ เกี่ยวกับการจัดรายการตามหลักเกณฑ์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ของ (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กสทช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.)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ไม่เป็นผู้มีความประพฤติเสื่อมเสียหรือบกพร่องในศีลธรรม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ผ่านการตรวจสอบจากเจ้าหน้าที่ของทางราชการว่าไม่เป็นบุคคลที่เป็นภัย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ต่อประเทศชาติ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ตามระเบียบว่าด้วยการรักษาความปลอดภัยแห่งชาติ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ต้องสามารถอ่าน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พูดและ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ออกเสียงภาษาไทยได้อย่างถูกต้องและชัดเจน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ได้รับใบรับรองเป็นผู้ประกาศจากกรมประชาสัมพันธ์ (กรณีดำเนินรายการ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เป็นภาษาต่างประเทศ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ต้องเป็นผู้ได้รับความเห็นชอบจากเจ้าพนักงานที่รับผิดชอบ)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5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0631" y="1008993"/>
            <a:ext cx="11131325" cy="540757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01845" y="112016"/>
            <a:ext cx="5791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คุณสมบัติที่พึงมีของผู้ดำเนินรายการ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08994" y="1520922"/>
            <a:ext cx="10436772" cy="792633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มีเสียงดี ชัดเจน	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2.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เชื่อมั่นในการพูดของ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ตัวเอง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3.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เอาใจใส่ผู้ฟัง		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4.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มีไหว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พริบ</a:t>
            </a:r>
          </a:p>
          <a:p>
            <a:pPr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5.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ควบคุมอารมณ์ได้ดี	</a:t>
            </a: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6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มีการตัดสินใจที่ดี	</a:t>
            </a: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7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ใจกว้าง ยอมรับคำติ-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ชม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8.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ตรงต่อ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เวลา</a:t>
            </a:r>
          </a:p>
          <a:p>
            <a:pPr>
              <a:spcAft>
                <a:spcPts val="800"/>
              </a:spcAft>
            </a:pP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9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มีมนุษย์สัมพันธ์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ดี</a:t>
            </a:r>
          </a:p>
          <a:p>
            <a:pPr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10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มีอารมณ์ขัน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11. มีความกระตือรือร้น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12. 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จริงใจ</a:t>
            </a:r>
          </a:p>
          <a:p>
            <a:pPr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13.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มีความอดทน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14. สุขภาพร่างกายและจิตใจดี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15. มีจินตนาการ	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16.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เป็นพลเมือง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ดี</a:t>
            </a:r>
          </a:p>
          <a:p>
            <a:pPr>
              <a:spcAft>
                <a:spcPts val="800"/>
              </a:spcAft>
            </a:pP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17.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สามารถทำงานเป็น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ทีม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18. มีความรับผิดชอบ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19. มีความสุภาพด้านการใช้ภาษา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20. มีสายตาที่ว่องไว สามารถอ่านและดูไปพร้อมๆกัน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52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0631" y="1008993"/>
            <a:ext cx="11131325" cy="540757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97724" y="2071072"/>
            <a:ext cx="11183007" cy="501675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1. การ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ใช้ถ้อยคำภาษาพูด	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การใช้ภาษาของผู้ฟัง	</a:t>
            </a:r>
            <a:endParaRPr lang="th-TH" sz="32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การใช้ภาษาให้เหมาะสมกับ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กาลเทศะ</a:t>
            </a: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4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การออกเสียงถ้อยคำ	</a:t>
            </a:r>
            <a:endParaRPr lang="th-TH" sz="32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5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การใช้ถ้อยคำตาม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ภาษา</a:t>
            </a: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6.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การใช้ถ้อยคำให้ตรงตามความหมาย</a:t>
            </a:r>
          </a:p>
          <a:p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endParaRPr lang="th-TH" sz="32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th-TH" sz="32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th-TH" sz="32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th-TH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7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การใช้ถ้อยคำที่เข้าใจง่าย</a:t>
            </a: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8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การใช้วลีและคำเชื่อมประโยค</a:t>
            </a: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9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ถ้อยคำที่ไม่เหมาะสม</a:t>
            </a: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10.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ถ้อยคำที่เยิ่น</a:t>
            </a:r>
            <a:r>
              <a:rPr lang="th-TH" sz="3200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เย้อ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 ฟุ่มเฟือย</a:t>
            </a: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11.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ถ้อยคำติดปาก</a:t>
            </a: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12.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การใช้ราชาศัพท์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43110" y="47298"/>
            <a:ext cx="5242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การใช้ถ้อยคำภาษามีข้อพึงระวัง </a:t>
            </a:r>
            <a:endParaRPr lang="th-TH" sz="4000" b="1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41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0631" y="1008993"/>
            <a:ext cx="11131325" cy="540757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3259" y="0"/>
            <a:ext cx="452880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ขั้นตอนการเตรียมการพูด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811517" y="1785538"/>
            <a:ext cx="7751379" cy="393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</a:t>
            </a: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การเตรียมตัว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1.1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ผู้พูดเป็นใคร (วิเคราะห์ผู้พูด)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1.2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พูดกับใคร (วิเคราะห์ผู้ฟัง)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1.3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พูดอะไร (เรื่องที่พูด)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1.4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พูดเมื่อไหร่ (โอกาสและเวลาที่พูด)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1.5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พูดที่ไหน (สถานที่และสถานการณ์)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1.6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พูดอย่างไร (วัตถุประสงค์ในการพูด)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7253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0631" y="1008993"/>
            <a:ext cx="11131325" cy="540757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3259" y="0"/>
            <a:ext cx="452880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ขั้นตอนการเตรียมการพูด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811518" y="1785538"/>
            <a:ext cx="7357242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การเตรียม</a:t>
            </a:r>
            <a:r>
              <a:rPr lang="th-TH" sz="28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เรื่อง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h-TH" sz="2800" b="1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2.1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รวบรวมข้อมูลประกอบการพูด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2.2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วางโครงเรื่อง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2.3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บรรจุเนื้อหาถ้อยคำและตัวอย่าง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549967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0631" y="1008993"/>
            <a:ext cx="11131325" cy="540757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3259" y="0"/>
            <a:ext cx="452880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ขั้นตอนการเตรียมการพูด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811517" y="1785538"/>
            <a:ext cx="7751379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การทดสอบพร้อม ความ</a:t>
            </a:r>
            <a:r>
              <a:rPr lang="th-TH" sz="28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มั่นใจ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h-TH" sz="2800" b="1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3.1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ฝึกซ้อมพูด เช่น พูดคนเดียว หรือพูดให้ผู้อื่นฟัง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3.2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แก้ไข้เพิ่มเติมส่วนที่บกพร่อง</a:t>
            </a:r>
          </a:p>
        </p:txBody>
      </p:sp>
    </p:spTree>
    <p:extLst>
      <p:ext uri="{BB962C8B-B14F-4D97-AF65-F5344CB8AC3E}">
        <p14:creationId xmlns:p14="http://schemas.microsoft.com/office/powerpoint/2010/main" val="26622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476186" y="1844566"/>
            <a:ext cx="6976241" cy="438103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010899" y="2671570"/>
            <a:ext cx="5906814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“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ผู้ดำเนินรายการนอกจากต้องมีคุณสมบัติเช่นเดียวกับผู้จัดรายการแล้ว ต้องสามารถอ่าน พูด และออกเสียงภาษาไทยได้ถูกต้อง ชัดเจน และได้รับใบรับรองเป็นผู้ประกาศจากกรมประชาสัมพันธ์อีกด้วย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”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45829" y="23750"/>
            <a:ext cx="5036956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คุณสมบัติของผู้ดำเนินรายการ 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11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476186" y="1576552"/>
            <a:ext cx="7424559" cy="4649052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956376" y="2010624"/>
            <a:ext cx="6464178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“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ผู้ที่จะได้ใบรับรองเป็นผู้ประกาศของสถานีวิทยุกระจายเสียงและวิทยุโทรทัศน์ ต้องผ่านการทดสอบเป็นผู้ประกาศตามระเบียบนี้ ยกเว้นผู้ประกาศหรือเจ้าหน้าที่กระจายเสียงของสถานีวิทยุกระจายเสียงแห่งประเทศไทย และสถานีวิทยุโทรทัศน์แห่งประเทศไทย ที่ผ่านการทดสอบจากกรมประชาสัมพันธ์ เพื่อบรรจุให้ดำรงตำแหน่งดังกล่าว”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45829" y="23750"/>
            <a:ext cx="3841116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คุณสมบัติของผู้ประกาศ</a:t>
            </a:r>
          </a:p>
        </p:txBody>
      </p:sp>
    </p:spTree>
    <p:extLst>
      <p:ext uri="{BB962C8B-B14F-4D97-AF65-F5344CB8AC3E}">
        <p14:creationId xmlns:p14="http://schemas.microsoft.com/office/powerpoint/2010/main" val="36751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840828" y="48013"/>
            <a:ext cx="9057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การแบ่งบทบาทและหน้าที่ของผู้ประกาศตามลักษณะงาน </a:t>
            </a:r>
            <a:endParaRPr lang="th-TH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61" y="892047"/>
            <a:ext cx="5594132" cy="55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5" y="755899"/>
            <a:ext cx="10405242" cy="58530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408387" y="1884701"/>
            <a:ext cx="6096000" cy="37805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มีหน้าที่ประกาศเปิด</a:t>
            </a:r>
            <a:r>
              <a:rPr lang="en-US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ปิดสถานี แจ้งลำดับรายการ ประกาศคั่นรายการหรือข้อความต่างๆที่ได้รับมอบหมายจากทางสถานี ผู้ประกาศถือ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เป็นตัวแทน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องสถานีเป็นสื่อกลางระหว่างสถานีกับผู้ฟังการประกาศของสถานีถือเป็นการสื่อสารทางเดียวผู้ประกาศที่ดีควรมีเสียงที่แสดงออกถึงบุคลิกลักษณะอย่างชัดเจนและวิธีการประกาศที่สามารถเอาชนะและดึงดูดใจคุณผู้ฟัง โดยมีบทบาทหน้าที่ ดังนี้ </a:t>
            </a:r>
            <a:endParaRPr lang="en-US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58210" y="23750"/>
            <a:ext cx="920316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ผู้ประกาศประจำสถานีวิทยุกระจายเสียง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announcer)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endParaRPr lang="en-US" sz="2800" dirty="0">
              <a:solidFill>
                <a:schemeClr val="bg1"/>
              </a:solidFill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91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5" y="755899"/>
            <a:ext cx="10405242" cy="58530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567355" y="1935449"/>
            <a:ext cx="6096000" cy="37805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หน้าที่อ่านข่าวโดยเฉพาะ อ่านถูกอักขระวรรณยุกต์ อ่านข่าวที่เกิดขึ้นในแต่ละวัน ผู้อ่านจะต้องทำความเข้าใจกับอารมณ์ของข่าว จะได้สื่อสารไม่ผิดพลาด เช่น ข่าวร้ายควรอ่านแบบรวดเร็วกระฉับ ผู้อ่านข่าวอาจต้องทำหน้าที่เป็นผู้รายงานข่าวด้วย การอ่านข่าวจะต้องแสดงน้ำเสียงเป็นกลางไม่แสดงอารมณ์ความรู้สึกมากเกินไป ผู้อ่านต้องถ่ายทอดเรื่องราวที่เกิดขึ้นไปสู่ผู้ฟังว่าใครทำอะไร ที่ไหน อย่างไรเมื่อไหร่ ทำไม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44210" y="23750"/>
            <a:ext cx="490230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ผู้อ่านข่าว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news reader) </a:t>
            </a:r>
          </a:p>
        </p:txBody>
      </p:sp>
    </p:spTree>
    <p:extLst>
      <p:ext uri="{BB962C8B-B14F-4D97-AF65-F5344CB8AC3E}">
        <p14:creationId xmlns:p14="http://schemas.microsoft.com/office/powerpoint/2010/main" val="7158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5" y="755899"/>
            <a:ext cx="10405242" cy="58530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299340" y="1698966"/>
            <a:ext cx="6096000" cy="4344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	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ทำหน้าที่ในการวิเคราะห์ข่าวต่างๆ มีความรู้ความสามารถและเชี่ยวชาญในประเด็นนั้น มีการความคิด</a:t>
            </a:r>
            <a:r>
              <a:rPr lang="th-TH" sz="28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ทัศนคติ </a:t>
            </a:r>
            <a:r>
              <a:rPr lang="th-TH" sz="28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ผู้วิเคราะห์ข่าวต้องมีลักษณะเฉพาะตัว มีประสลการณ์และมีความน่าเชื่อถือ น้ำเสียงในการวิเคราะห์ขึ้นอยู่กับเอกลักษณ์ของแต่ละบุคคล ส่วนมากจะใช้หลักในการชวนผู้ฟังพูดคุยในประเด็นข่าวนั้นๆ เช่น รายการเรื่องเช้านี้ รายการคนคุ้ยข่าว แต่ละรายการจะใช้นักข่าวในการเล่าข่าว พร้อมวิเคราะห์ข่าวที่เกิดขึ้นอย่างมีอรรถรส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78017" y="23750"/>
            <a:ext cx="748794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ผู้วิเคราะห์หรือวิจารณ์ข่าว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commentator) </a:t>
            </a:r>
          </a:p>
        </p:txBody>
      </p:sp>
    </p:spTree>
    <p:extLst>
      <p:ext uri="{BB962C8B-B14F-4D97-AF65-F5344CB8AC3E}">
        <p14:creationId xmlns:p14="http://schemas.microsoft.com/office/powerpoint/2010/main" val="36945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1549</Words>
  <Application>Microsoft Office PowerPoint</Application>
  <PresentationFormat>แบบจอกว้าง</PresentationFormat>
  <Paragraphs>214</Paragraphs>
  <Slides>34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Cordia New</vt:lpstr>
      <vt:lpstr>TH K2D July8</vt:lpstr>
      <vt:lpstr>TH SarabunPSK</vt:lpstr>
      <vt:lpstr>Office Theme</vt:lpstr>
      <vt:lpstr>                                                    บทที่ 6   การดำเนินรายการวิทยุกระจายเสียง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User</cp:lastModifiedBy>
  <cp:revision>82</cp:revision>
  <dcterms:created xsi:type="dcterms:W3CDTF">2018-12-21T08:02:19Z</dcterms:created>
  <dcterms:modified xsi:type="dcterms:W3CDTF">2019-06-24T13:13:37Z</dcterms:modified>
</cp:coreProperties>
</file>