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7" r:id="rId3"/>
    <p:sldId id="386" r:id="rId4"/>
    <p:sldId id="387" r:id="rId5"/>
    <p:sldId id="388" r:id="rId6"/>
    <p:sldId id="3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788" y="3002175"/>
            <a:ext cx="10472642" cy="2585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ที่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9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การตัดต่อเสียง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307884" y="1150883"/>
            <a:ext cx="9249630" cy="513325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1" name="สี่เหลี่ยมผืนผ้า 40"/>
          <p:cNvSpPr/>
          <p:nvPr/>
        </p:nvSpPr>
        <p:spPr>
          <a:xfrm>
            <a:off x="2095052" y="70775"/>
            <a:ext cx="67008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ศัพท์เทคนิคที่เกี่ยวกับการตัดต่อ การเชื่อม</a:t>
            </a: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8" name="Rectangle 12"/>
          <p:cNvSpPr/>
          <p:nvPr/>
        </p:nvSpPr>
        <p:spPr>
          <a:xfrm>
            <a:off x="2474365" y="3469260"/>
            <a:ext cx="6695683" cy="2253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49" name="Straight Connector 14"/>
          <p:cNvCxnSpPr/>
          <p:nvPr/>
        </p:nvCxnSpPr>
        <p:spPr>
          <a:xfrm>
            <a:off x="2474365" y="4903749"/>
            <a:ext cx="6695683" cy="317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17"/>
          <p:cNvCxnSpPr/>
          <p:nvPr/>
        </p:nvCxnSpPr>
        <p:spPr>
          <a:xfrm>
            <a:off x="2474365" y="4300636"/>
            <a:ext cx="3563836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18"/>
          <p:cNvCxnSpPr/>
          <p:nvPr/>
        </p:nvCxnSpPr>
        <p:spPr>
          <a:xfrm>
            <a:off x="6042923" y="4300636"/>
            <a:ext cx="0" cy="63485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สี่เหลี่ยมผืนผ้า 61"/>
          <p:cNvSpPr/>
          <p:nvPr/>
        </p:nvSpPr>
        <p:spPr>
          <a:xfrm>
            <a:off x="2600697" y="1662126"/>
            <a:ext cx="6664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1. cut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การเปลี่ยนจากเสียงหนึ่ง ไปยังเสียงหนึ่งทันที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8034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307884" y="1150883"/>
            <a:ext cx="9249630" cy="513325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1" name="สี่เหลี่ยมผืนผ้า 40"/>
          <p:cNvSpPr/>
          <p:nvPr/>
        </p:nvSpPr>
        <p:spPr>
          <a:xfrm>
            <a:off x="2095052" y="70775"/>
            <a:ext cx="67008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ศัพท์เทคนิคที่เกี่ยวกับการตัดต่อ การเชื่อม</a:t>
            </a: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3420504" y="1526936"/>
            <a:ext cx="56925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2. fade in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เสียงที่ค่อยๆเริ่มความ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ดัง</a:t>
            </a:r>
          </a:p>
          <a:p>
            <a:pPr algn="ctr"/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จาก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0 ค่อยๆดังขึ้นเรื่อยๆจนเต็มระดับความดังที่ตั้งไว้</a:t>
            </a:r>
          </a:p>
        </p:txBody>
      </p:sp>
      <p:sp>
        <p:nvSpPr>
          <p:cNvPr id="10" name="Rectangle 19"/>
          <p:cNvSpPr/>
          <p:nvPr/>
        </p:nvSpPr>
        <p:spPr>
          <a:xfrm>
            <a:off x="2490649" y="3506350"/>
            <a:ext cx="7253142" cy="190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11" name="Straight Connector 22"/>
          <p:cNvCxnSpPr/>
          <p:nvPr/>
        </p:nvCxnSpPr>
        <p:spPr>
          <a:xfrm flipV="1">
            <a:off x="4950373" y="3990818"/>
            <a:ext cx="4793418" cy="6092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 flipV="1">
            <a:off x="2490649" y="4792713"/>
            <a:ext cx="7253142" cy="9459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H="1">
            <a:off x="4020207" y="4051747"/>
            <a:ext cx="930166" cy="8047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307884" y="1150883"/>
            <a:ext cx="9249630" cy="513325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1" name="สี่เหลี่ยมผืนผ้า 40"/>
          <p:cNvSpPr/>
          <p:nvPr/>
        </p:nvSpPr>
        <p:spPr>
          <a:xfrm>
            <a:off x="2095052" y="70775"/>
            <a:ext cx="67008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ศัพท์เทคนิคที่เกี่ยวกับการตัดต่อ การเชื่อม</a:t>
            </a: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2394837" y="1590000"/>
            <a:ext cx="761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3. fade out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เสียงที่ดังปกติ ค่อยๆลดระดับลง จนเงียบหายไป</a:t>
            </a:r>
          </a:p>
        </p:txBody>
      </p:sp>
      <p:sp>
        <p:nvSpPr>
          <p:cNvPr id="10" name="Rectangle 19"/>
          <p:cNvSpPr/>
          <p:nvPr/>
        </p:nvSpPr>
        <p:spPr>
          <a:xfrm>
            <a:off x="2490649" y="3506350"/>
            <a:ext cx="7253142" cy="190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11" name="Straight Connector 22"/>
          <p:cNvCxnSpPr/>
          <p:nvPr/>
        </p:nvCxnSpPr>
        <p:spPr>
          <a:xfrm flipV="1">
            <a:off x="2490649" y="4006593"/>
            <a:ext cx="4793418" cy="6092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 flipV="1">
            <a:off x="2490649" y="4887310"/>
            <a:ext cx="725314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7284067" y="4006593"/>
            <a:ext cx="772112" cy="8649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307884" y="1150883"/>
            <a:ext cx="9249630" cy="513325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1" name="สี่เหลี่ยมผืนผ้า 40"/>
          <p:cNvSpPr/>
          <p:nvPr/>
        </p:nvSpPr>
        <p:spPr>
          <a:xfrm>
            <a:off x="2095052" y="70775"/>
            <a:ext cx="67008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ศัพท์เทคนิคที่เกี่ยวกับการตัดต่อ การเชื่อม</a:t>
            </a: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3054473" y="1590000"/>
            <a:ext cx="62985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4. cross fade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เป็นการเชื่อมระหว่าง2เสียง 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ctr"/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โดย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เสียงที่1กำลังจะดับลง แล้วเสียงที่2ก็ค่อยๆดังสวนขึ้นมา</a:t>
            </a:r>
          </a:p>
        </p:txBody>
      </p:sp>
      <p:sp>
        <p:nvSpPr>
          <p:cNvPr id="10" name="Rectangle 19"/>
          <p:cNvSpPr/>
          <p:nvPr/>
        </p:nvSpPr>
        <p:spPr>
          <a:xfrm>
            <a:off x="2490649" y="3506350"/>
            <a:ext cx="7253142" cy="190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11" name="Straight Connector 22"/>
          <p:cNvCxnSpPr/>
          <p:nvPr/>
        </p:nvCxnSpPr>
        <p:spPr>
          <a:xfrm flipV="1">
            <a:off x="2490649" y="4178589"/>
            <a:ext cx="3232236" cy="1504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 flipV="1">
            <a:off x="2490649" y="4887310"/>
            <a:ext cx="725314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5702678" y="4178589"/>
            <a:ext cx="524904" cy="702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H="1">
            <a:off x="5472657" y="4183843"/>
            <a:ext cx="460042" cy="6872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>
            <a:off x="5912169" y="4178589"/>
            <a:ext cx="3831622" cy="2102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492405" y="1119352"/>
            <a:ext cx="9249630" cy="513325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1" name="สี่เหลี่ยมผืนผ้า 40"/>
          <p:cNvSpPr/>
          <p:nvPr/>
        </p:nvSpPr>
        <p:spPr>
          <a:xfrm>
            <a:off x="2095052" y="70775"/>
            <a:ext cx="670087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ศัพท์เทคนิคที่เกี่ยวกับการตัดต่อ การเชื่อม</a:t>
            </a: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1821011" y="1668827"/>
            <a:ext cx="8592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5. </a:t>
            </a:r>
            <a:r>
              <a:rPr lang="en-US" sz="28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seque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เสียง1ค่อยๆดับลงไปจนถึง0 แล้วเสียงที่2ก็ค่อยๆดังขึ้นมาทันที</a:t>
            </a:r>
          </a:p>
        </p:txBody>
      </p:sp>
      <p:sp>
        <p:nvSpPr>
          <p:cNvPr id="10" name="Rectangle 19"/>
          <p:cNvSpPr/>
          <p:nvPr/>
        </p:nvSpPr>
        <p:spPr>
          <a:xfrm>
            <a:off x="2490649" y="3506350"/>
            <a:ext cx="7253142" cy="190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11" name="Straight Connector 22"/>
          <p:cNvCxnSpPr/>
          <p:nvPr/>
        </p:nvCxnSpPr>
        <p:spPr>
          <a:xfrm flipV="1">
            <a:off x="2490649" y="4178589"/>
            <a:ext cx="3232236" cy="1504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 flipV="1">
            <a:off x="2490649" y="4887310"/>
            <a:ext cx="7253142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5702678" y="4178589"/>
            <a:ext cx="524904" cy="702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H="1">
            <a:off x="6245173" y="4183843"/>
            <a:ext cx="460042" cy="6872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>
            <a:off x="6705215" y="4178589"/>
            <a:ext cx="3038576" cy="2102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130</Words>
  <Application>Microsoft Office PowerPoint</Application>
  <PresentationFormat>แบบจอกว้าง</PresentationFormat>
  <Paragraphs>13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Cordia New</vt:lpstr>
      <vt:lpstr>TH K2D July8</vt:lpstr>
      <vt:lpstr>Office Theme</vt:lpstr>
      <vt:lpstr>                                             บทที่ 9  การตัดต่อเสียง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103</cp:revision>
  <dcterms:created xsi:type="dcterms:W3CDTF">2018-12-21T08:02:19Z</dcterms:created>
  <dcterms:modified xsi:type="dcterms:W3CDTF">2019-07-05T11:01:38Z</dcterms:modified>
</cp:coreProperties>
</file>