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8" r:id="rId4"/>
    <p:sldId id="266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9" r:id="rId15"/>
    <p:sldId id="277" r:id="rId16"/>
    <p:sldId id="278" r:id="rId17"/>
    <p:sldId id="280" r:id="rId18"/>
    <p:sldId id="281" r:id="rId19"/>
    <p:sldId id="282" r:id="rId20"/>
    <p:sldId id="283" r:id="rId21"/>
    <p:sldId id="284" r:id="rId22"/>
    <p:sldId id="285" r:id="rId23"/>
    <p:sldId id="26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E61A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>
        <p:scale>
          <a:sx n="60" d="100"/>
          <a:sy n="60" d="100"/>
        </p:scale>
        <p:origin x="-120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7109BB-02C6-4AA9-9403-6FFE6B2A3E69}" type="doc">
      <dgm:prSet loTypeId="urn:microsoft.com/office/officeart/2009/3/layout/SubStepProcess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8862FE8E-2C49-41EA-849D-AACA09512B29}">
      <dgm:prSet phldrT="[ข้อความ]" custT="1"/>
      <dgm:spPr/>
      <dgm:t>
        <a:bodyPr/>
        <a:lstStyle/>
        <a:p>
          <a:r>
            <a:rPr lang="en-US" sz="1800" b="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1. Proliferation phase </a:t>
          </a:r>
          <a:br>
            <a:rPr lang="en-US" sz="1800" b="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</a:br>
          <a:endParaRPr lang="th-TH" sz="1800" b="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A2E06112-B119-4A19-9059-FC9CADB1A1EE}" type="parTrans" cxnId="{9092DC63-37CF-4D25-9718-28D502A1AFC6}">
      <dgm:prSet/>
      <dgm:spPr/>
      <dgm:t>
        <a:bodyPr/>
        <a:lstStyle/>
        <a:p>
          <a:endParaRPr lang="th-TH" sz="1800" b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98374C5D-F4FC-409B-A466-B70C6E0D0D59}" type="sibTrans" cxnId="{9092DC63-37CF-4D25-9718-28D502A1AFC6}">
      <dgm:prSet/>
      <dgm:spPr/>
      <dgm:t>
        <a:bodyPr/>
        <a:lstStyle/>
        <a:p>
          <a:endParaRPr lang="th-TH" sz="1800" b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2B45A362-6E01-4F5A-AD8E-562BD06EB561}">
      <dgm:prSet phldrT="[ข้อความ]" custT="1"/>
      <dgm:spPr/>
      <dgm:t>
        <a:bodyPr/>
        <a:lstStyle/>
        <a:p>
          <a:r>
            <a:rPr lang="en-US" sz="1800" b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Estradiol</a:t>
          </a:r>
          <a:br>
            <a:rPr lang="en-US" sz="1800" b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</a:br>
          <a:endParaRPr lang="th-TH" sz="1800" b="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2AFF2212-AFA6-4C79-B9FD-B480BDEA8125}" type="parTrans" cxnId="{EC8A292E-E0A8-4D61-B0D1-BFA2B66EA270}">
      <dgm:prSet/>
      <dgm:spPr/>
      <dgm:t>
        <a:bodyPr/>
        <a:lstStyle/>
        <a:p>
          <a:endParaRPr lang="th-TH" sz="1800" b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E7119074-B0B5-45BB-AA0D-548112605B80}" type="sibTrans" cxnId="{EC8A292E-E0A8-4D61-B0D1-BFA2B66EA270}">
      <dgm:prSet/>
      <dgm:spPr/>
      <dgm:t>
        <a:bodyPr/>
        <a:lstStyle/>
        <a:p>
          <a:endParaRPr lang="th-TH" sz="1800" b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2FAE8768-F0C4-46FC-A0E1-BCC05D8AE11D}" type="pres">
      <dgm:prSet presAssocID="{2A7109BB-02C6-4AA9-9403-6FFE6B2A3E69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th-TH"/>
        </a:p>
      </dgm:t>
    </dgm:pt>
    <dgm:pt modelId="{82BD7768-4820-4528-AA76-CC2272FC1F4F}" type="pres">
      <dgm:prSet presAssocID="{8862FE8E-2C49-41EA-849D-AACA09512B29}" presName="parTx1" presStyleLbl="node1" presStyleIdx="0" presStyleCnt="1"/>
      <dgm:spPr/>
      <dgm:t>
        <a:bodyPr/>
        <a:lstStyle/>
        <a:p>
          <a:endParaRPr lang="th-TH"/>
        </a:p>
      </dgm:t>
    </dgm:pt>
    <dgm:pt modelId="{EB9C3F6D-7A53-48F9-AF7E-4AB2EDAFCC72}" type="pres">
      <dgm:prSet presAssocID="{8862FE8E-2C49-41EA-849D-AACA09512B29}" presName="spPre1" presStyleCnt="0"/>
      <dgm:spPr/>
    </dgm:pt>
    <dgm:pt modelId="{15142737-599A-4DD0-9EDD-BC0D611270A5}" type="pres">
      <dgm:prSet presAssocID="{8862FE8E-2C49-41EA-849D-AACA09512B29}" presName="chLin1" presStyleCnt="0"/>
      <dgm:spPr/>
    </dgm:pt>
    <dgm:pt modelId="{E1FC1E8A-2374-45AC-8FB4-943E5FBFB842}" type="pres">
      <dgm:prSet presAssocID="{2AFF2212-AFA6-4C79-B9FD-B480BDEA8125}" presName="Name11" presStyleLbl="parChTrans1D1" presStyleIdx="0" presStyleCnt="2"/>
      <dgm:spPr/>
    </dgm:pt>
    <dgm:pt modelId="{D6FBE137-78F7-4984-A366-DE51F5FBD93C}" type="pres">
      <dgm:prSet presAssocID="{2B45A362-6E01-4F5A-AD8E-562BD06EB561}" presName="top1" presStyleCnt="0"/>
      <dgm:spPr/>
    </dgm:pt>
    <dgm:pt modelId="{B2AD6AA3-2EC2-4DCD-9485-2B3CCA46C880}" type="pres">
      <dgm:prSet presAssocID="{2B45A362-6E01-4F5A-AD8E-562BD06EB561}" presName="txAndLines1" presStyleCnt="0"/>
      <dgm:spPr/>
    </dgm:pt>
    <dgm:pt modelId="{58538DC5-35F1-42A4-9117-9989FA308AE8}" type="pres">
      <dgm:prSet presAssocID="{2B45A362-6E01-4F5A-AD8E-562BD06EB561}" presName="anchor1" presStyleCnt="0"/>
      <dgm:spPr/>
    </dgm:pt>
    <dgm:pt modelId="{C1E403D0-462B-44CB-BFD4-6B6FE5358369}" type="pres">
      <dgm:prSet presAssocID="{2B45A362-6E01-4F5A-AD8E-562BD06EB561}" presName="backup1" presStyleCnt="0"/>
      <dgm:spPr/>
    </dgm:pt>
    <dgm:pt modelId="{EBB01DC6-5274-47CF-A950-1AF7A4AB943D}" type="pres">
      <dgm:prSet presAssocID="{2B45A362-6E01-4F5A-AD8E-562BD06EB561}" presName="preLine1" presStyleLbl="parChTrans1D1" presStyleIdx="1" presStyleCnt="2"/>
      <dgm:spPr/>
    </dgm:pt>
    <dgm:pt modelId="{E5AF5EA0-F6EB-4049-88E3-020A11C3A456}" type="pres">
      <dgm:prSet presAssocID="{2B45A362-6E01-4F5A-AD8E-562BD06EB561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C8A292E-E0A8-4D61-B0D1-BFA2B66EA270}" srcId="{8862FE8E-2C49-41EA-849D-AACA09512B29}" destId="{2B45A362-6E01-4F5A-AD8E-562BD06EB561}" srcOrd="0" destOrd="0" parTransId="{2AFF2212-AFA6-4C79-B9FD-B480BDEA8125}" sibTransId="{E7119074-B0B5-45BB-AA0D-548112605B80}"/>
    <dgm:cxn modelId="{6A3F5756-F32D-458E-A8CA-8BF492060A29}" type="presOf" srcId="{2B45A362-6E01-4F5A-AD8E-562BD06EB561}" destId="{E5AF5EA0-F6EB-4049-88E3-020A11C3A456}" srcOrd="0" destOrd="0" presId="urn:microsoft.com/office/officeart/2009/3/layout/SubStepProcess"/>
    <dgm:cxn modelId="{F2A60DE5-5F4B-40C7-BD86-4B6981BCFD83}" type="presOf" srcId="{8862FE8E-2C49-41EA-849D-AACA09512B29}" destId="{82BD7768-4820-4528-AA76-CC2272FC1F4F}" srcOrd="0" destOrd="0" presId="urn:microsoft.com/office/officeart/2009/3/layout/SubStepProcess"/>
    <dgm:cxn modelId="{9092DC63-37CF-4D25-9718-28D502A1AFC6}" srcId="{2A7109BB-02C6-4AA9-9403-6FFE6B2A3E69}" destId="{8862FE8E-2C49-41EA-849D-AACA09512B29}" srcOrd="0" destOrd="0" parTransId="{A2E06112-B119-4A19-9059-FC9CADB1A1EE}" sibTransId="{98374C5D-F4FC-409B-A466-B70C6E0D0D59}"/>
    <dgm:cxn modelId="{FB851D6E-F88B-4377-AD8A-067075EDC2C0}" type="presOf" srcId="{2A7109BB-02C6-4AA9-9403-6FFE6B2A3E69}" destId="{2FAE8768-F0C4-46FC-A0E1-BCC05D8AE11D}" srcOrd="0" destOrd="0" presId="urn:microsoft.com/office/officeart/2009/3/layout/SubStepProcess"/>
    <dgm:cxn modelId="{632A8A20-B6EE-47E6-95E9-4A2D9EDA7A77}" type="presParOf" srcId="{2FAE8768-F0C4-46FC-A0E1-BCC05D8AE11D}" destId="{82BD7768-4820-4528-AA76-CC2272FC1F4F}" srcOrd="0" destOrd="0" presId="urn:microsoft.com/office/officeart/2009/3/layout/SubStepProcess"/>
    <dgm:cxn modelId="{28AC84E3-230D-4327-91F8-7FE1D5359CA9}" type="presParOf" srcId="{2FAE8768-F0C4-46FC-A0E1-BCC05D8AE11D}" destId="{EB9C3F6D-7A53-48F9-AF7E-4AB2EDAFCC72}" srcOrd="1" destOrd="0" presId="urn:microsoft.com/office/officeart/2009/3/layout/SubStepProcess"/>
    <dgm:cxn modelId="{FA7A8042-BD66-44E7-9DB8-2707BDBC9E14}" type="presParOf" srcId="{2FAE8768-F0C4-46FC-A0E1-BCC05D8AE11D}" destId="{15142737-599A-4DD0-9EDD-BC0D611270A5}" srcOrd="2" destOrd="0" presId="urn:microsoft.com/office/officeart/2009/3/layout/SubStepProcess"/>
    <dgm:cxn modelId="{832C1326-095D-411B-B44A-FD1D139C2F90}" type="presParOf" srcId="{15142737-599A-4DD0-9EDD-BC0D611270A5}" destId="{E1FC1E8A-2374-45AC-8FB4-943E5FBFB842}" srcOrd="0" destOrd="0" presId="urn:microsoft.com/office/officeart/2009/3/layout/SubStepProcess"/>
    <dgm:cxn modelId="{0A4F6D77-3534-4CDB-94A6-47949C9C0564}" type="presParOf" srcId="{15142737-599A-4DD0-9EDD-BC0D611270A5}" destId="{D6FBE137-78F7-4984-A366-DE51F5FBD93C}" srcOrd="1" destOrd="0" presId="urn:microsoft.com/office/officeart/2009/3/layout/SubStepProcess"/>
    <dgm:cxn modelId="{96FB7FFD-563B-4E02-99D6-6A8D185C551C}" type="presParOf" srcId="{15142737-599A-4DD0-9EDD-BC0D611270A5}" destId="{B2AD6AA3-2EC2-4DCD-9485-2B3CCA46C880}" srcOrd="2" destOrd="0" presId="urn:microsoft.com/office/officeart/2009/3/layout/SubStepProcess"/>
    <dgm:cxn modelId="{F8FECA6D-027E-458F-899F-C9C22520C195}" type="presParOf" srcId="{B2AD6AA3-2EC2-4DCD-9485-2B3CCA46C880}" destId="{58538DC5-35F1-42A4-9117-9989FA308AE8}" srcOrd="0" destOrd="0" presId="urn:microsoft.com/office/officeart/2009/3/layout/SubStepProcess"/>
    <dgm:cxn modelId="{4A77E83C-0FE5-413A-856E-40586AD84C69}" type="presParOf" srcId="{B2AD6AA3-2EC2-4DCD-9485-2B3CCA46C880}" destId="{C1E403D0-462B-44CB-BFD4-6B6FE5358369}" srcOrd="1" destOrd="0" presId="urn:microsoft.com/office/officeart/2009/3/layout/SubStepProcess"/>
    <dgm:cxn modelId="{64798689-CCB4-405C-8C25-446707E721CD}" type="presParOf" srcId="{B2AD6AA3-2EC2-4DCD-9485-2B3CCA46C880}" destId="{EBB01DC6-5274-47CF-A950-1AF7A4AB943D}" srcOrd="2" destOrd="0" presId="urn:microsoft.com/office/officeart/2009/3/layout/SubStepProcess"/>
    <dgm:cxn modelId="{16DFE805-A24E-44EF-B199-14E4F472145A}" type="presParOf" srcId="{B2AD6AA3-2EC2-4DCD-9485-2B3CCA46C880}" destId="{E5AF5EA0-F6EB-4049-88E3-020A11C3A456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7109BB-02C6-4AA9-9403-6FFE6B2A3E69}" type="doc">
      <dgm:prSet loTypeId="urn:microsoft.com/office/officeart/2009/3/layout/SubStepProcess" loCatId="process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th-TH"/>
        </a:p>
      </dgm:t>
    </dgm:pt>
    <dgm:pt modelId="{8862FE8E-2C49-41EA-849D-AACA09512B29}">
      <dgm:prSet phldrT="[ข้อความ]" custT="1"/>
      <dgm:spPr/>
      <dgm:t>
        <a:bodyPr/>
        <a:lstStyle/>
        <a:p>
          <a:r>
            <a:rPr lang="en-US" sz="1600" b="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2. Secretory phase </a:t>
          </a:r>
          <a:br>
            <a:rPr lang="en-US" sz="1600" b="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</a:br>
          <a:endParaRPr lang="th-TH" sz="1600" b="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A2E06112-B119-4A19-9059-FC9CADB1A1EE}" type="parTrans" cxnId="{9092DC63-37CF-4D25-9718-28D502A1AFC6}">
      <dgm:prSet/>
      <dgm:spPr/>
      <dgm:t>
        <a:bodyPr/>
        <a:lstStyle/>
        <a:p>
          <a:endParaRPr lang="th-TH" sz="1600" b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98374C5D-F4FC-409B-A466-B70C6E0D0D59}" type="sibTrans" cxnId="{9092DC63-37CF-4D25-9718-28D502A1AFC6}">
      <dgm:prSet/>
      <dgm:spPr/>
      <dgm:t>
        <a:bodyPr/>
        <a:lstStyle/>
        <a:p>
          <a:endParaRPr lang="th-TH" sz="1600" b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2B45A362-6E01-4F5A-AD8E-562BD06EB561}">
      <dgm:prSet phldrT="[ข้อความ]" custT="1"/>
      <dgm:spPr/>
      <dgm:t>
        <a:bodyPr/>
        <a:lstStyle/>
        <a:p>
          <a:r>
            <a:rPr lang="en-US" sz="1600" b="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progesterone </a:t>
          </a:r>
          <a:br>
            <a:rPr lang="en-US" sz="1600" b="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</a:br>
          <a:endParaRPr lang="th-TH" sz="1600" b="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2AFF2212-AFA6-4C79-B9FD-B480BDEA8125}" type="parTrans" cxnId="{EC8A292E-E0A8-4D61-B0D1-BFA2B66EA270}">
      <dgm:prSet/>
      <dgm:spPr/>
      <dgm:t>
        <a:bodyPr/>
        <a:lstStyle/>
        <a:p>
          <a:endParaRPr lang="th-TH" sz="1600" b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E7119074-B0B5-45BB-AA0D-548112605B80}" type="sibTrans" cxnId="{EC8A292E-E0A8-4D61-B0D1-BFA2B66EA270}">
      <dgm:prSet/>
      <dgm:spPr/>
      <dgm:t>
        <a:bodyPr/>
        <a:lstStyle/>
        <a:p>
          <a:endParaRPr lang="th-TH" sz="1600" b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2FAE8768-F0C4-46FC-A0E1-BCC05D8AE11D}" type="pres">
      <dgm:prSet presAssocID="{2A7109BB-02C6-4AA9-9403-6FFE6B2A3E69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th-TH"/>
        </a:p>
      </dgm:t>
    </dgm:pt>
    <dgm:pt modelId="{82BD7768-4820-4528-AA76-CC2272FC1F4F}" type="pres">
      <dgm:prSet presAssocID="{8862FE8E-2C49-41EA-849D-AACA09512B29}" presName="parTx1" presStyleLbl="node1" presStyleIdx="0" presStyleCnt="1"/>
      <dgm:spPr/>
      <dgm:t>
        <a:bodyPr/>
        <a:lstStyle/>
        <a:p>
          <a:endParaRPr lang="th-TH"/>
        </a:p>
      </dgm:t>
    </dgm:pt>
    <dgm:pt modelId="{EB9C3F6D-7A53-48F9-AF7E-4AB2EDAFCC72}" type="pres">
      <dgm:prSet presAssocID="{8862FE8E-2C49-41EA-849D-AACA09512B29}" presName="spPre1" presStyleCnt="0"/>
      <dgm:spPr/>
    </dgm:pt>
    <dgm:pt modelId="{15142737-599A-4DD0-9EDD-BC0D611270A5}" type="pres">
      <dgm:prSet presAssocID="{8862FE8E-2C49-41EA-849D-AACA09512B29}" presName="chLin1" presStyleCnt="0"/>
      <dgm:spPr/>
    </dgm:pt>
    <dgm:pt modelId="{E1FC1E8A-2374-45AC-8FB4-943E5FBFB842}" type="pres">
      <dgm:prSet presAssocID="{2AFF2212-AFA6-4C79-B9FD-B480BDEA8125}" presName="Name11" presStyleLbl="parChTrans1D1" presStyleIdx="0" presStyleCnt="2"/>
      <dgm:spPr/>
    </dgm:pt>
    <dgm:pt modelId="{D6FBE137-78F7-4984-A366-DE51F5FBD93C}" type="pres">
      <dgm:prSet presAssocID="{2B45A362-6E01-4F5A-AD8E-562BD06EB561}" presName="top1" presStyleCnt="0"/>
      <dgm:spPr/>
    </dgm:pt>
    <dgm:pt modelId="{B2AD6AA3-2EC2-4DCD-9485-2B3CCA46C880}" type="pres">
      <dgm:prSet presAssocID="{2B45A362-6E01-4F5A-AD8E-562BD06EB561}" presName="txAndLines1" presStyleCnt="0"/>
      <dgm:spPr/>
    </dgm:pt>
    <dgm:pt modelId="{58538DC5-35F1-42A4-9117-9989FA308AE8}" type="pres">
      <dgm:prSet presAssocID="{2B45A362-6E01-4F5A-AD8E-562BD06EB561}" presName="anchor1" presStyleCnt="0"/>
      <dgm:spPr/>
    </dgm:pt>
    <dgm:pt modelId="{C1E403D0-462B-44CB-BFD4-6B6FE5358369}" type="pres">
      <dgm:prSet presAssocID="{2B45A362-6E01-4F5A-AD8E-562BD06EB561}" presName="backup1" presStyleCnt="0"/>
      <dgm:spPr/>
    </dgm:pt>
    <dgm:pt modelId="{EBB01DC6-5274-47CF-A950-1AF7A4AB943D}" type="pres">
      <dgm:prSet presAssocID="{2B45A362-6E01-4F5A-AD8E-562BD06EB561}" presName="preLine1" presStyleLbl="parChTrans1D1" presStyleIdx="1" presStyleCnt="2"/>
      <dgm:spPr/>
    </dgm:pt>
    <dgm:pt modelId="{E5AF5EA0-F6EB-4049-88E3-020A11C3A456}" type="pres">
      <dgm:prSet presAssocID="{2B45A362-6E01-4F5A-AD8E-562BD06EB561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DEBEDB37-7D5C-4AE3-9A17-05A6839062D0}" type="presOf" srcId="{2B45A362-6E01-4F5A-AD8E-562BD06EB561}" destId="{E5AF5EA0-F6EB-4049-88E3-020A11C3A456}" srcOrd="0" destOrd="0" presId="urn:microsoft.com/office/officeart/2009/3/layout/SubStepProcess"/>
    <dgm:cxn modelId="{EC8A292E-E0A8-4D61-B0D1-BFA2B66EA270}" srcId="{8862FE8E-2C49-41EA-849D-AACA09512B29}" destId="{2B45A362-6E01-4F5A-AD8E-562BD06EB561}" srcOrd="0" destOrd="0" parTransId="{2AFF2212-AFA6-4C79-B9FD-B480BDEA8125}" sibTransId="{E7119074-B0B5-45BB-AA0D-548112605B80}"/>
    <dgm:cxn modelId="{A5C55C6E-1773-474D-B1F3-DB93D19A08B3}" type="presOf" srcId="{2A7109BB-02C6-4AA9-9403-6FFE6B2A3E69}" destId="{2FAE8768-F0C4-46FC-A0E1-BCC05D8AE11D}" srcOrd="0" destOrd="0" presId="urn:microsoft.com/office/officeart/2009/3/layout/SubStepProcess"/>
    <dgm:cxn modelId="{9092DC63-37CF-4D25-9718-28D502A1AFC6}" srcId="{2A7109BB-02C6-4AA9-9403-6FFE6B2A3E69}" destId="{8862FE8E-2C49-41EA-849D-AACA09512B29}" srcOrd="0" destOrd="0" parTransId="{A2E06112-B119-4A19-9059-FC9CADB1A1EE}" sibTransId="{98374C5D-F4FC-409B-A466-B70C6E0D0D59}"/>
    <dgm:cxn modelId="{DF2E0D6D-A656-4BD1-8B0A-C2BEDAB2BEE0}" type="presOf" srcId="{8862FE8E-2C49-41EA-849D-AACA09512B29}" destId="{82BD7768-4820-4528-AA76-CC2272FC1F4F}" srcOrd="0" destOrd="0" presId="urn:microsoft.com/office/officeart/2009/3/layout/SubStepProcess"/>
    <dgm:cxn modelId="{40B72EAD-4EE7-4344-95D7-6B2DF2221F54}" type="presParOf" srcId="{2FAE8768-F0C4-46FC-A0E1-BCC05D8AE11D}" destId="{82BD7768-4820-4528-AA76-CC2272FC1F4F}" srcOrd="0" destOrd="0" presId="urn:microsoft.com/office/officeart/2009/3/layout/SubStepProcess"/>
    <dgm:cxn modelId="{2EA51C00-DB55-4DE0-901A-F65460BB1851}" type="presParOf" srcId="{2FAE8768-F0C4-46FC-A0E1-BCC05D8AE11D}" destId="{EB9C3F6D-7A53-48F9-AF7E-4AB2EDAFCC72}" srcOrd="1" destOrd="0" presId="urn:microsoft.com/office/officeart/2009/3/layout/SubStepProcess"/>
    <dgm:cxn modelId="{16E322C1-9043-4C03-90BC-6303B61EE7DD}" type="presParOf" srcId="{2FAE8768-F0C4-46FC-A0E1-BCC05D8AE11D}" destId="{15142737-599A-4DD0-9EDD-BC0D611270A5}" srcOrd="2" destOrd="0" presId="urn:microsoft.com/office/officeart/2009/3/layout/SubStepProcess"/>
    <dgm:cxn modelId="{BCAD569B-049D-4AE2-A26F-65812E69BEEA}" type="presParOf" srcId="{15142737-599A-4DD0-9EDD-BC0D611270A5}" destId="{E1FC1E8A-2374-45AC-8FB4-943E5FBFB842}" srcOrd="0" destOrd="0" presId="urn:microsoft.com/office/officeart/2009/3/layout/SubStepProcess"/>
    <dgm:cxn modelId="{71CDE67D-9BEC-4296-B4F3-E23F043FD23C}" type="presParOf" srcId="{15142737-599A-4DD0-9EDD-BC0D611270A5}" destId="{D6FBE137-78F7-4984-A366-DE51F5FBD93C}" srcOrd="1" destOrd="0" presId="urn:microsoft.com/office/officeart/2009/3/layout/SubStepProcess"/>
    <dgm:cxn modelId="{C2E63FED-5C52-485D-A339-0B050D5919EA}" type="presParOf" srcId="{15142737-599A-4DD0-9EDD-BC0D611270A5}" destId="{B2AD6AA3-2EC2-4DCD-9485-2B3CCA46C880}" srcOrd="2" destOrd="0" presId="urn:microsoft.com/office/officeart/2009/3/layout/SubStepProcess"/>
    <dgm:cxn modelId="{166FD1ED-76F2-4D8B-BB76-03E8F43CAB0C}" type="presParOf" srcId="{B2AD6AA3-2EC2-4DCD-9485-2B3CCA46C880}" destId="{58538DC5-35F1-42A4-9117-9989FA308AE8}" srcOrd="0" destOrd="0" presId="urn:microsoft.com/office/officeart/2009/3/layout/SubStepProcess"/>
    <dgm:cxn modelId="{9E967A52-2B2C-49DC-89E0-27B8014C806B}" type="presParOf" srcId="{B2AD6AA3-2EC2-4DCD-9485-2B3CCA46C880}" destId="{C1E403D0-462B-44CB-BFD4-6B6FE5358369}" srcOrd="1" destOrd="0" presId="urn:microsoft.com/office/officeart/2009/3/layout/SubStepProcess"/>
    <dgm:cxn modelId="{998974D1-EBB5-4E1B-B7F3-DD4008186818}" type="presParOf" srcId="{B2AD6AA3-2EC2-4DCD-9485-2B3CCA46C880}" destId="{EBB01DC6-5274-47CF-A950-1AF7A4AB943D}" srcOrd="2" destOrd="0" presId="urn:microsoft.com/office/officeart/2009/3/layout/SubStepProcess"/>
    <dgm:cxn modelId="{369D3FCC-8BFA-4598-B47B-10A315E4F444}" type="presParOf" srcId="{B2AD6AA3-2EC2-4DCD-9485-2B3CCA46C880}" destId="{E5AF5EA0-F6EB-4049-88E3-020A11C3A456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7109BB-02C6-4AA9-9403-6FFE6B2A3E69}" type="doc">
      <dgm:prSet loTypeId="urn:microsoft.com/office/officeart/2009/3/layout/SubStepProcess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8862FE8E-2C49-41EA-849D-AACA09512B29}">
      <dgm:prSet phldrT="[ข้อความ]" custT="1"/>
      <dgm:spPr/>
      <dgm:t>
        <a:bodyPr/>
        <a:lstStyle/>
        <a:p>
          <a:r>
            <a:rPr lang="en-US" sz="1400" b="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3. Menstrual phase or </a:t>
          </a:r>
          <a:r>
            <a:rPr lang="en-US" sz="1400" b="0" dirty="0" err="1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mentruation</a:t>
          </a:r>
          <a:r>
            <a:rPr lang="en-US" sz="1400" b="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/>
          </a:r>
          <a:br>
            <a:rPr lang="en-US" sz="1400" b="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</a:br>
          <a:endParaRPr lang="th-TH" sz="1400" b="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A2E06112-B119-4A19-9059-FC9CADB1A1EE}" type="parTrans" cxnId="{9092DC63-37CF-4D25-9718-28D502A1AFC6}">
      <dgm:prSet/>
      <dgm:spPr/>
      <dgm:t>
        <a:bodyPr/>
        <a:lstStyle/>
        <a:p>
          <a:endParaRPr lang="th-TH" sz="1400" b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98374C5D-F4FC-409B-A466-B70C6E0D0D59}" type="sibTrans" cxnId="{9092DC63-37CF-4D25-9718-28D502A1AFC6}">
      <dgm:prSet/>
      <dgm:spPr/>
      <dgm:t>
        <a:bodyPr/>
        <a:lstStyle/>
        <a:p>
          <a:endParaRPr lang="th-TH" sz="1400" b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2B45A362-6E01-4F5A-AD8E-562BD06EB561}">
      <dgm:prSet phldrT="[ข้อความ]" custT="1"/>
      <dgm:spPr/>
      <dgm:t>
        <a:bodyPr/>
        <a:lstStyle/>
        <a:p>
          <a:r>
            <a:rPr lang="en-US" sz="1600" b="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estradiol  &amp; </a:t>
          </a:r>
          <a:r>
            <a:rPr lang="th-TH" sz="1600" b="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 </a:t>
          </a:r>
          <a:r>
            <a:rPr lang="en-US" sz="1600" b="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progesterone </a:t>
          </a:r>
          <a:br>
            <a:rPr lang="en-US" sz="1600" b="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</a:br>
          <a:endParaRPr lang="th-TH" sz="1600" b="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2AFF2212-AFA6-4C79-B9FD-B480BDEA8125}" type="parTrans" cxnId="{EC8A292E-E0A8-4D61-B0D1-BFA2B66EA270}">
      <dgm:prSet/>
      <dgm:spPr/>
      <dgm:t>
        <a:bodyPr/>
        <a:lstStyle/>
        <a:p>
          <a:endParaRPr lang="th-TH" sz="1400" b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E7119074-B0B5-45BB-AA0D-548112605B80}" type="sibTrans" cxnId="{EC8A292E-E0A8-4D61-B0D1-BFA2B66EA270}">
      <dgm:prSet/>
      <dgm:spPr/>
      <dgm:t>
        <a:bodyPr/>
        <a:lstStyle/>
        <a:p>
          <a:endParaRPr lang="th-TH" sz="1400" b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2FAE8768-F0C4-46FC-A0E1-BCC05D8AE11D}" type="pres">
      <dgm:prSet presAssocID="{2A7109BB-02C6-4AA9-9403-6FFE6B2A3E69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th-TH"/>
        </a:p>
      </dgm:t>
    </dgm:pt>
    <dgm:pt modelId="{82BD7768-4820-4528-AA76-CC2272FC1F4F}" type="pres">
      <dgm:prSet presAssocID="{8862FE8E-2C49-41EA-849D-AACA09512B29}" presName="parTx1" presStyleLbl="node1" presStyleIdx="0" presStyleCnt="1"/>
      <dgm:spPr/>
      <dgm:t>
        <a:bodyPr/>
        <a:lstStyle/>
        <a:p>
          <a:endParaRPr lang="th-TH"/>
        </a:p>
      </dgm:t>
    </dgm:pt>
    <dgm:pt modelId="{EB9C3F6D-7A53-48F9-AF7E-4AB2EDAFCC72}" type="pres">
      <dgm:prSet presAssocID="{8862FE8E-2C49-41EA-849D-AACA09512B29}" presName="spPre1" presStyleCnt="0"/>
      <dgm:spPr/>
    </dgm:pt>
    <dgm:pt modelId="{15142737-599A-4DD0-9EDD-BC0D611270A5}" type="pres">
      <dgm:prSet presAssocID="{8862FE8E-2C49-41EA-849D-AACA09512B29}" presName="chLin1" presStyleCnt="0"/>
      <dgm:spPr/>
    </dgm:pt>
    <dgm:pt modelId="{E1FC1E8A-2374-45AC-8FB4-943E5FBFB842}" type="pres">
      <dgm:prSet presAssocID="{2AFF2212-AFA6-4C79-B9FD-B480BDEA8125}" presName="Name11" presStyleLbl="parChTrans1D1" presStyleIdx="0" presStyleCnt="2"/>
      <dgm:spPr/>
    </dgm:pt>
    <dgm:pt modelId="{D6FBE137-78F7-4984-A366-DE51F5FBD93C}" type="pres">
      <dgm:prSet presAssocID="{2B45A362-6E01-4F5A-AD8E-562BD06EB561}" presName="top1" presStyleCnt="0"/>
      <dgm:spPr/>
    </dgm:pt>
    <dgm:pt modelId="{B2AD6AA3-2EC2-4DCD-9485-2B3CCA46C880}" type="pres">
      <dgm:prSet presAssocID="{2B45A362-6E01-4F5A-AD8E-562BD06EB561}" presName="txAndLines1" presStyleCnt="0"/>
      <dgm:spPr/>
    </dgm:pt>
    <dgm:pt modelId="{58538DC5-35F1-42A4-9117-9989FA308AE8}" type="pres">
      <dgm:prSet presAssocID="{2B45A362-6E01-4F5A-AD8E-562BD06EB561}" presName="anchor1" presStyleCnt="0"/>
      <dgm:spPr/>
    </dgm:pt>
    <dgm:pt modelId="{C1E403D0-462B-44CB-BFD4-6B6FE5358369}" type="pres">
      <dgm:prSet presAssocID="{2B45A362-6E01-4F5A-AD8E-562BD06EB561}" presName="backup1" presStyleCnt="0"/>
      <dgm:spPr/>
    </dgm:pt>
    <dgm:pt modelId="{EBB01DC6-5274-47CF-A950-1AF7A4AB943D}" type="pres">
      <dgm:prSet presAssocID="{2B45A362-6E01-4F5A-AD8E-562BD06EB561}" presName="preLine1" presStyleLbl="parChTrans1D1" presStyleIdx="1" presStyleCnt="2"/>
      <dgm:spPr/>
    </dgm:pt>
    <dgm:pt modelId="{E5AF5EA0-F6EB-4049-88E3-020A11C3A456}" type="pres">
      <dgm:prSet presAssocID="{2B45A362-6E01-4F5A-AD8E-562BD06EB561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C8A292E-E0A8-4D61-B0D1-BFA2B66EA270}" srcId="{8862FE8E-2C49-41EA-849D-AACA09512B29}" destId="{2B45A362-6E01-4F5A-AD8E-562BD06EB561}" srcOrd="0" destOrd="0" parTransId="{2AFF2212-AFA6-4C79-B9FD-B480BDEA8125}" sibTransId="{E7119074-B0B5-45BB-AA0D-548112605B80}"/>
    <dgm:cxn modelId="{D02735F8-8FB0-42DF-854F-CB4E0DD79952}" type="presOf" srcId="{8862FE8E-2C49-41EA-849D-AACA09512B29}" destId="{82BD7768-4820-4528-AA76-CC2272FC1F4F}" srcOrd="0" destOrd="0" presId="urn:microsoft.com/office/officeart/2009/3/layout/SubStepProcess"/>
    <dgm:cxn modelId="{9092DC63-37CF-4D25-9718-28D502A1AFC6}" srcId="{2A7109BB-02C6-4AA9-9403-6FFE6B2A3E69}" destId="{8862FE8E-2C49-41EA-849D-AACA09512B29}" srcOrd="0" destOrd="0" parTransId="{A2E06112-B119-4A19-9059-FC9CADB1A1EE}" sibTransId="{98374C5D-F4FC-409B-A466-B70C6E0D0D59}"/>
    <dgm:cxn modelId="{6C66F0FA-DC94-45B3-B89E-66132DCAF332}" type="presOf" srcId="{2A7109BB-02C6-4AA9-9403-6FFE6B2A3E69}" destId="{2FAE8768-F0C4-46FC-A0E1-BCC05D8AE11D}" srcOrd="0" destOrd="0" presId="urn:microsoft.com/office/officeart/2009/3/layout/SubStepProcess"/>
    <dgm:cxn modelId="{A42357C2-D912-44A0-BD3F-26004B64D39E}" type="presOf" srcId="{2B45A362-6E01-4F5A-AD8E-562BD06EB561}" destId="{E5AF5EA0-F6EB-4049-88E3-020A11C3A456}" srcOrd="0" destOrd="0" presId="urn:microsoft.com/office/officeart/2009/3/layout/SubStepProcess"/>
    <dgm:cxn modelId="{D8BAF6AF-ECB2-4245-9164-DF2A6D9664D3}" type="presParOf" srcId="{2FAE8768-F0C4-46FC-A0E1-BCC05D8AE11D}" destId="{82BD7768-4820-4528-AA76-CC2272FC1F4F}" srcOrd="0" destOrd="0" presId="urn:microsoft.com/office/officeart/2009/3/layout/SubStepProcess"/>
    <dgm:cxn modelId="{BA0F1E43-5A69-4129-9090-9C076DAC6748}" type="presParOf" srcId="{2FAE8768-F0C4-46FC-A0E1-BCC05D8AE11D}" destId="{EB9C3F6D-7A53-48F9-AF7E-4AB2EDAFCC72}" srcOrd="1" destOrd="0" presId="urn:microsoft.com/office/officeart/2009/3/layout/SubStepProcess"/>
    <dgm:cxn modelId="{AFF14841-C1B7-4782-ACA0-71447FF1F04C}" type="presParOf" srcId="{2FAE8768-F0C4-46FC-A0E1-BCC05D8AE11D}" destId="{15142737-599A-4DD0-9EDD-BC0D611270A5}" srcOrd="2" destOrd="0" presId="urn:microsoft.com/office/officeart/2009/3/layout/SubStepProcess"/>
    <dgm:cxn modelId="{A580A73F-B1F0-419B-BB47-273F0362A94C}" type="presParOf" srcId="{15142737-599A-4DD0-9EDD-BC0D611270A5}" destId="{E1FC1E8A-2374-45AC-8FB4-943E5FBFB842}" srcOrd="0" destOrd="0" presId="urn:microsoft.com/office/officeart/2009/3/layout/SubStepProcess"/>
    <dgm:cxn modelId="{6F82D78A-583A-4CB9-92B5-AA0C5FEBD4A1}" type="presParOf" srcId="{15142737-599A-4DD0-9EDD-BC0D611270A5}" destId="{D6FBE137-78F7-4984-A366-DE51F5FBD93C}" srcOrd="1" destOrd="0" presId="urn:microsoft.com/office/officeart/2009/3/layout/SubStepProcess"/>
    <dgm:cxn modelId="{1633A4A1-1399-40D0-89FC-F969DE5E30E4}" type="presParOf" srcId="{15142737-599A-4DD0-9EDD-BC0D611270A5}" destId="{B2AD6AA3-2EC2-4DCD-9485-2B3CCA46C880}" srcOrd="2" destOrd="0" presId="urn:microsoft.com/office/officeart/2009/3/layout/SubStepProcess"/>
    <dgm:cxn modelId="{7F3466E9-EB72-42AB-A060-7C891E0EB2BF}" type="presParOf" srcId="{B2AD6AA3-2EC2-4DCD-9485-2B3CCA46C880}" destId="{58538DC5-35F1-42A4-9117-9989FA308AE8}" srcOrd="0" destOrd="0" presId="urn:microsoft.com/office/officeart/2009/3/layout/SubStepProcess"/>
    <dgm:cxn modelId="{07FB62F5-28A0-412E-B337-23C398207287}" type="presParOf" srcId="{B2AD6AA3-2EC2-4DCD-9485-2B3CCA46C880}" destId="{C1E403D0-462B-44CB-BFD4-6B6FE5358369}" srcOrd="1" destOrd="0" presId="urn:microsoft.com/office/officeart/2009/3/layout/SubStepProcess"/>
    <dgm:cxn modelId="{AD37D644-0398-48EC-ABED-657C248C1425}" type="presParOf" srcId="{B2AD6AA3-2EC2-4DCD-9485-2B3CCA46C880}" destId="{EBB01DC6-5274-47CF-A950-1AF7A4AB943D}" srcOrd="2" destOrd="0" presId="urn:microsoft.com/office/officeart/2009/3/layout/SubStepProcess"/>
    <dgm:cxn modelId="{F7914B5B-34DD-4FB9-BC09-7DA97768578C}" type="presParOf" srcId="{B2AD6AA3-2EC2-4DCD-9485-2B3CCA46C880}" destId="{E5AF5EA0-F6EB-4049-88E3-020A11C3A456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71590E-C131-43A9-BD49-D0434B8D2306}" type="doc">
      <dgm:prSet loTypeId="urn:microsoft.com/office/officeart/2005/8/layout/process2" loCatId="process" qsTypeId="urn:microsoft.com/office/officeart/2005/8/quickstyle/3d1" qsCatId="3D" csTypeId="urn:microsoft.com/office/officeart/2005/8/colors/colorful5" csCatId="colorful" phldr="1"/>
      <dgm:spPr/>
    </dgm:pt>
    <dgm:pt modelId="{C87EEEB0-DB25-4947-89C0-8C960712BDD2}">
      <dgm:prSet phldrT="[ข้อความ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follicular phase </a:t>
          </a:r>
          <a:endParaRPr lang="th-TH" sz="240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60AF83EA-1232-40E5-9AEB-FACD5FFC2A16}" type="parTrans" cxnId="{107EC6B4-4AD1-48DE-B072-9F9D98285191}">
      <dgm:prSet/>
      <dgm:spPr/>
      <dgm:t>
        <a:bodyPr/>
        <a:lstStyle/>
        <a:p>
          <a:endParaRPr lang="th-TH" sz="240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22BF84F5-EBC4-4D7F-A6FE-5D29CF8033C3}" type="sibTrans" cxnId="{107EC6B4-4AD1-48DE-B072-9F9D98285191}">
      <dgm:prSet custT="1"/>
      <dgm:spPr/>
      <dgm:t>
        <a:bodyPr/>
        <a:lstStyle/>
        <a:p>
          <a:endParaRPr lang="th-TH" sz="240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515D64ED-A9A2-4103-B051-B66DDF20A91A}">
      <dgm:prSet phldrT="[ข้อความ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luteal phase </a:t>
          </a:r>
          <a:endParaRPr lang="th-TH" sz="240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742A2079-0902-4BFB-BDFB-0FF82474E93E}" type="parTrans" cxnId="{6F1FE431-66EC-4EEC-91F7-FB26D04E106F}">
      <dgm:prSet/>
      <dgm:spPr/>
      <dgm:t>
        <a:bodyPr/>
        <a:lstStyle/>
        <a:p>
          <a:endParaRPr lang="th-TH" sz="240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4ACF6725-FC8F-456D-BB67-7959F6C6BD8F}" type="sibTrans" cxnId="{6F1FE431-66EC-4EEC-91F7-FB26D04E106F}">
      <dgm:prSet custT="1"/>
      <dgm:spPr/>
      <dgm:t>
        <a:bodyPr/>
        <a:lstStyle/>
        <a:p>
          <a:endParaRPr lang="th-TH" sz="240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928BE33D-D2CA-456C-B576-BA91ACFE05A5}">
      <dgm:prSet phldrT="[ข้อความ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luteal phase</a:t>
          </a:r>
          <a:endParaRPr lang="th-TH" sz="240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29A4103E-E9C7-4177-B705-ED3C43712C16}" type="parTrans" cxnId="{1F78B834-167D-4047-BEE3-8D846640EC1A}">
      <dgm:prSet/>
      <dgm:spPr/>
      <dgm:t>
        <a:bodyPr/>
        <a:lstStyle/>
        <a:p>
          <a:endParaRPr lang="th-TH" sz="240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88ACBC02-004C-4620-8813-7E1A358537F8}" type="sibTrans" cxnId="{1F78B834-167D-4047-BEE3-8D846640EC1A}">
      <dgm:prSet/>
      <dgm:spPr/>
      <dgm:t>
        <a:bodyPr/>
        <a:lstStyle/>
        <a:p>
          <a:endParaRPr lang="th-TH" sz="240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gm:t>
    </dgm:pt>
    <dgm:pt modelId="{82991D32-DE08-471D-8436-6822DA0124D1}" type="pres">
      <dgm:prSet presAssocID="{6971590E-C131-43A9-BD49-D0434B8D2306}" presName="linearFlow" presStyleCnt="0">
        <dgm:presLayoutVars>
          <dgm:resizeHandles val="exact"/>
        </dgm:presLayoutVars>
      </dgm:prSet>
      <dgm:spPr/>
    </dgm:pt>
    <dgm:pt modelId="{39A5E901-992B-45BD-9336-9D6EAF8419A6}" type="pres">
      <dgm:prSet presAssocID="{C87EEEB0-DB25-4947-89C0-8C960712BDD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1C330EC-B417-4879-B5E6-6A3BC5C40EDF}" type="pres">
      <dgm:prSet presAssocID="{22BF84F5-EBC4-4D7F-A6FE-5D29CF8033C3}" presName="sibTrans" presStyleLbl="sibTrans2D1" presStyleIdx="0" presStyleCnt="2"/>
      <dgm:spPr/>
      <dgm:t>
        <a:bodyPr/>
        <a:lstStyle/>
        <a:p>
          <a:endParaRPr lang="th-TH"/>
        </a:p>
      </dgm:t>
    </dgm:pt>
    <dgm:pt modelId="{09935F91-1979-4C63-ACEC-594BD3F3E5AE}" type="pres">
      <dgm:prSet presAssocID="{22BF84F5-EBC4-4D7F-A6FE-5D29CF8033C3}" presName="connectorText" presStyleLbl="sibTrans2D1" presStyleIdx="0" presStyleCnt="2"/>
      <dgm:spPr/>
      <dgm:t>
        <a:bodyPr/>
        <a:lstStyle/>
        <a:p>
          <a:endParaRPr lang="th-TH"/>
        </a:p>
      </dgm:t>
    </dgm:pt>
    <dgm:pt modelId="{E8820083-8BE5-41A1-AB95-793B50EDC7A1}" type="pres">
      <dgm:prSet presAssocID="{515D64ED-A9A2-4103-B051-B66DDF20A91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DC7E351-95E4-4C94-A66F-FB75B3CF64F2}" type="pres">
      <dgm:prSet presAssocID="{4ACF6725-FC8F-456D-BB67-7959F6C6BD8F}" presName="sibTrans" presStyleLbl="sibTrans2D1" presStyleIdx="1" presStyleCnt="2"/>
      <dgm:spPr/>
      <dgm:t>
        <a:bodyPr/>
        <a:lstStyle/>
        <a:p>
          <a:endParaRPr lang="th-TH"/>
        </a:p>
      </dgm:t>
    </dgm:pt>
    <dgm:pt modelId="{D58FC494-8265-4859-B1A2-F4AEBBC45B1E}" type="pres">
      <dgm:prSet presAssocID="{4ACF6725-FC8F-456D-BB67-7959F6C6BD8F}" presName="connectorText" presStyleLbl="sibTrans2D1" presStyleIdx="1" presStyleCnt="2"/>
      <dgm:spPr/>
      <dgm:t>
        <a:bodyPr/>
        <a:lstStyle/>
        <a:p>
          <a:endParaRPr lang="th-TH"/>
        </a:p>
      </dgm:t>
    </dgm:pt>
    <dgm:pt modelId="{4D599FC8-D9AF-456B-9A11-4591EB11CE82}" type="pres">
      <dgm:prSet presAssocID="{928BE33D-D2CA-456C-B576-BA91ACFE05A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D66640A-6A40-4F54-9B3A-65802CDD6B4F}" type="presOf" srcId="{22BF84F5-EBC4-4D7F-A6FE-5D29CF8033C3}" destId="{09935F91-1979-4C63-ACEC-594BD3F3E5AE}" srcOrd="1" destOrd="0" presId="urn:microsoft.com/office/officeart/2005/8/layout/process2"/>
    <dgm:cxn modelId="{8954C1BE-0AAF-47AF-8D1E-1A2C857DD793}" type="presOf" srcId="{6971590E-C131-43A9-BD49-D0434B8D2306}" destId="{82991D32-DE08-471D-8436-6822DA0124D1}" srcOrd="0" destOrd="0" presId="urn:microsoft.com/office/officeart/2005/8/layout/process2"/>
    <dgm:cxn modelId="{1B9A8980-4AEA-4F55-B73E-10D71B678D90}" type="presOf" srcId="{22BF84F5-EBC4-4D7F-A6FE-5D29CF8033C3}" destId="{01C330EC-B417-4879-B5E6-6A3BC5C40EDF}" srcOrd="0" destOrd="0" presId="urn:microsoft.com/office/officeart/2005/8/layout/process2"/>
    <dgm:cxn modelId="{6C1C0AA5-2D06-41B2-B6D0-84474846F651}" type="presOf" srcId="{4ACF6725-FC8F-456D-BB67-7959F6C6BD8F}" destId="{D58FC494-8265-4859-B1A2-F4AEBBC45B1E}" srcOrd="1" destOrd="0" presId="urn:microsoft.com/office/officeart/2005/8/layout/process2"/>
    <dgm:cxn modelId="{70368F48-E40D-4C37-A50C-DDE70EBA1B17}" type="presOf" srcId="{515D64ED-A9A2-4103-B051-B66DDF20A91A}" destId="{E8820083-8BE5-41A1-AB95-793B50EDC7A1}" srcOrd="0" destOrd="0" presId="urn:microsoft.com/office/officeart/2005/8/layout/process2"/>
    <dgm:cxn modelId="{D2B9E3F5-FF59-4BA1-8702-82A8C2C18CEC}" type="presOf" srcId="{4ACF6725-FC8F-456D-BB67-7959F6C6BD8F}" destId="{FDC7E351-95E4-4C94-A66F-FB75B3CF64F2}" srcOrd="0" destOrd="0" presId="urn:microsoft.com/office/officeart/2005/8/layout/process2"/>
    <dgm:cxn modelId="{6F1FE431-66EC-4EEC-91F7-FB26D04E106F}" srcId="{6971590E-C131-43A9-BD49-D0434B8D2306}" destId="{515D64ED-A9A2-4103-B051-B66DDF20A91A}" srcOrd="1" destOrd="0" parTransId="{742A2079-0902-4BFB-BDFB-0FF82474E93E}" sibTransId="{4ACF6725-FC8F-456D-BB67-7959F6C6BD8F}"/>
    <dgm:cxn modelId="{50C057AD-3EDE-4A8C-84BE-42E4647A5680}" type="presOf" srcId="{C87EEEB0-DB25-4947-89C0-8C960712BDD2}" destId="{39A5E901-992B-45BD-9336-9D6EAF8419A6}" srcOrd="0" destOrd="0" presId="urn:microsoft.com/office/officeart/2005/8/layout/process2"/>
    <dgm:cxn modelId="{107EC6B4-4AD1-48DE-B072-9F9D98285191}" srcId="{6971590E-C131-43A9-BD49-D0434B8D2306}" destId="{C87EEEB0-DB25-4947-89C0-8C960712BDD2}" srcOrd="0" destOrd="0" parTransId="{60AF83EA-1232-40E5-9AEB-FACD5FFC2A16}" sibTransId="{22BF84F5-EBC4-4D7F-A6FE-5D29CF8033C3}"/>
    <dgm:cxn modelId="{53CED27B-7DCA-4EBC-A088-C9D292ED0489}" type="presOf" srcId="{928BE33D-D2CA-456C-B576-BA91ACFE05A5}" destId="{4D599FC8-D9AF-456B-9A11-4591EB11CE82}" srcOrd="0" destOrd="0" presId="urn:microsoft.com/office/officeart/2005/8/layout/process2"/>
    <dgm:cxn modelId="{1F78B834-167D-4047-BEE3-8D846640EC1A}" srcId="{6971590E-C131-43A9-BD49-D0434B8D2306}" destId="{928BE33D-D2CA-456C-B576-BA91ACFE05A5}" srcOrd="2" destOrd="0" parTransId="{29A4103E-E9C7-4177-B705-ED3C43712C16}" sibTransId="{88ACBC02-004C-4620-8813-7E1A358537F8}"/>
    <dgm:cxn modelId="{F5FA3BAD-DFF4-494F-ACA1-F8F23DA2D896}" type="presParOf" srcId="{82991D32-DE08-471D-8436-6822DA0124D1}" destId="{39A5E901-992B-45BD-9336-9D6EAF8419A6}" srcOrd="0" destOrd="0" presId="urn:microsoft.com/office/officeart/2005/8/layout/process2"/>
    <dgm:cxn modelId="{A0458487-E60D-46FE-BB67-FA0B440197E0}" type="presParOf" srcId="{82991D32-DE08-471D-8436-6822DA0124D1}" destId="{01C330EC-B417-4879-B5E6-6A3BC5C40EDF}" srcOrd="1" destOrd="0" presId="urn:microsoft.com/office/officeart/2005/8/layout/process2"/>
    <dgm:cxn modelId="{AD9251A8-7C97-482C-9DAE-2CC018B8B4EC}" type="presParOf" srcId="{01C330EC-B417-4879-B5E6-6A3BC5C40EDF}" destId="{09935F91-1979-4C63-ACEC-594BD3F3E5AE}" srcOrd="0" destOrd="0" presId="urn:microsoft.com/office/officeart/2005/8/layout/process2"/>
    <dgm:cxn modelId="{1C8757E4-1D90-424A-BDC3-556670F15E5D}" type="presParOf" srcId="{82991D32-DE08-471D-8436-6822DA0124D1}" destId="{E8820083-8BE5-41A1-AB95-793B50EDC7A1}" srcOrd="2" destOrd="0" presId="urn:microsoft.com/office/officeart/2005/8/layout/process2"/>
    <dgm:cxn modelId="{A82B113C-D274-4601-8CD6-EC1B34211581}" type="presParOf" srcId="{82991D32-DE08-471D-8436-6822DA0124D1}" destId="{FDC7E351-95E4-4C94-A66F-FB75B3CF64F2}" srcOrd="3" destOrd="0" presId="urn:microsoft.com/office/officeart/2005/8/layout/process2"/>
    <dgm:cxn modelId="{6053C15F-9F40-4768-AD64-3D8A243D3C09}" type="presParOf" srcId="{FDC7E351-95E4-4C94-A66F-FB75B3CF64F2}" destId="{D58FC494-8265-4859-B1A2-F4AEBBC45B1E}" srcOrd="0" destOrd="0" presId="urn:microsoft.com/office/officeart/2005/8/layout/process2"/>
    <dgm:cxn modelId="{9DCCFF4B-76E3-4BAD-BCBE-EA92662598CD}" type="presParOf" srcId="{82991D32-DE08-471D-8436-6822DA0124D1}" destId="{4D599FC8-D9AF-456B-9A11-4591EB11CE82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D7768-4820-4528-AA76-CC2272FC1F4F}">
      <dsp:nvSpPr>
        <dsp:cNvPr id="0" name=""/>
        <dsp:cNvSpPr/>
      </dsp:nvSpPr>
      <dsp:spPr>
        <a:xfrm>
          <a:off x="287799" y="0"/>
          <a:ext cx="1540767" cy="154076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1. Proliferation phase </a:t>
          </a:r>
          <a:br>
            <a:rPr lang="en-US" sz="18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</a:br>
          <a:endParaRPr lang="th-TH" sz="1800" b="0" kern="120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sp:txBody>
      <dsp:txXfrm>
        <a:off x="513439" y="225640"/>
        <a:ext cx="1089487" cy="1089487"/>
      </dsp:txXfrm>
    </dsp:sp>
    <dsp:sp modelId="{E1FC1E8A-2374-45AC-8FB4-943E5FBFB842}">
      <dsp:nvSpPr>
        <dsp:cNvPr id="0" name=""/>
        <dsp:cNvSpPr/>
      </dsp:nvSpPr>
      <dsp:spPr>
        <a:xfrm rot="2038199">
          <a:off x="1839085" y="983896"/>
          <a:ext cx="61276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276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B01DC6-5274-47CF-A950-1AF7A4AB943D}">
      <dsp:nvSpPr>
        <dsp:cNvPr id="0" name=""/>
        <dsp:cNvSpPr/>
      </dsp:nvSpPr>
      <dsp:spPr>
        <a:xfrm>
          <a:off x="2399564" y="1155091"/>
          <a:ext cx="247191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AF5EA0-F6EB-4049-88E3-020A11C3A456}">
      <dsp:nvSpPr>
        <dsp:cNvPr id="0" name=""/>
        <dsp:cNvSpPr/>
      </dsp:nvSpPr>
      <dsp:spPr>
        <a:xfrm>
          <a:off x="2646756" y="770383"/>
          <a:ext cx="1752812" cy="7694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Estradiol</a:t>
          </a:r>
          <a:br>
            <a:rPr lang="en-US" sz="1800" b="0" kern="120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</a:br>
          <a:endParaRPr lang="th-TH" sz="1800" b="0" kern="120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sp:txBody>
      <dsp:txXfrm>
        <a:off x="2646756" y="770383"/>
        <a:ext cx="1752812" cy="7694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D7768-4820-4528-AA76-CC2272FC1F4F}">
      <dsp:nvSpPr>
        <dsp:cNvPr id="0" name=""/>
        <dsp:cNvSpPr/>
      </dsp:nvSpPr>
      <dsp:spPr>
        <a:xfrm>
          <a:off x="341185" y="0"/>
          <a:ext cx="1540767" cy="1540767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2. Secretory phase </a:t>
          </a:r>
          <a:br>
            <a:rPr lang="en-US" sz="16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</a:br>
          <a:endParaRPr lang="th-TH" sz="1600" b="0" kern="120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sp:txBody>
      <dsp:txXfrm>
        <a:off x="566825" y="225640"/>
        <a:ext cx="1089487" cy="1089487"/>
      </dsp:txXfrm>
    </dsp:sp>
    <dsp:sp modelId="{E1FC1E8A-2374-45AC-8FB4-943E5FBFB842}">
      <dsp:nvSpPr>
        <dsp:cNvPr id="0" name=""/>
        <dsp:cNvSpPr/>
      </dsp:nvSpPr>
      <dsp:spPr>
        <a:xfrm rot="1961671">
          <a:off x="1897680" y="984051"/>
          <a:ext cx="6343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4328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B01DC6-5274-47CF-A950-1AF7A4AB943D}">
      <dsp:nvSpPr>
        <dsp:cNvPr id="0" name=""/>
        <dsp:cNvSpPr/>
      </dsp:nvSpPr>
      <dsp:spPr>
        <a:xfrm>
          <a:off x="2481758" y="1155370"/>
          <a:ext cx="259662" cy="0"/>
        </a:xfrm>
        <a:prstGeom prst="line">
          <a:avLst/>
        </a:pr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AF5EA0-F6EB-4049-88E3-020A11C3A456}">
      <dsp:nvSpPr>
        <dsp:cNvPr id="0" name=""/>
        <dsp:cNvSpPr/>
      </dsp:nvSpPr>
      <dsp:spPr>
        <a:xfrm>
          <a:off x="2741421" y="770383"/>
          <a:ext cx="1841243" cy="76997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progesterone </a:t>
          </a:r>
          <a:br>
            <a:rPr lang="en-US" sz="16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</a:br>
          <a:endParaRPr lang="th-TH" sz="1600" b="0" kern="120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sp:txBody>
      <dsp:txXfrm>
        <a:off x="2741421" y="770383"/>
        <a:ext cx="1841243" cy="7699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D7768-4820-4528-AA76-CC2272FC1F4F}">
      <dsp:nvSpPr>
        <dsp:cNvPr id="0" name=""/>
        <dsp:cNvSpPr/>
      </dsp:nvSpPr>
      <dsp:spPr>
        <a:xfrm>
          <a:off x="485569" y="0"/>
          <a:ext cx="1540767" cy="154076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3. Menstrual phase or </a:t>
          </a:r>
          <a:r>
            <a:rPr lang="en-US" sz="1400" b="0" kern="1200" dirty="0" err="1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mentruation</a:t>
          </a:r>
          <a:r>
            <a:rPr lang="en-US" sz="14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/>
          </a:r>
          <a:br>
            <a:rPr lang="en-US" sz="14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</a:br>
          <a:endParaRPr lang="th-TH" sz="1400" b="0" kern="120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sp:txBody>
      <dsp:txXfrm>
        <a:off x="711209" y="225640"/>
        <a:ext cx="1089487" cy="1089487"/>
      </dsp:txXfrm>
    </dsp:sp>
    <dsp:sp modelId="{E1FC1E8A-2374-45AC-8FB4-943E5FBFB842}">
      <dsp:nvSpPr>
        <dsp:cNvPr id="0" name=""/>
        <dsp:cNvSpPr/>
      </dsp:nvSpPr>
      <dsp:spPr>
        <a:xfrm rot="1776054">
          <a:off x="2055616" y="984064"/>
          <a:ext cx="6937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3704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B01DC6-5274-47CF-A950-1AF7A4AB943D}">
      <dsp:nvSpPr>
        <dsp:cNvPr id="0" name=""/>
        <dsp:cNvSpPr/>
      </dsp:nvSpPr>
      <dsp:spPr>
        <a:xfrm>
          <a:off x="2704051" y="1155393"/>
          <a:ext cx="293390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AF5EA0-F6EB-4049-88E3-020A11C3A456}">
      <dsp:nvSpPr>
        <dsp:cNvPr id="0" name=""/>
        <dsp:cNvSpPr/>
      </dsp:nvSpPr>
      <dsp:spPr>
        <a:xfrm>
          <a:off x="2997442" y="770383"/>
          <a:ext cx="2080406" cy="77002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estradiol  &amp; </a:t>
          </a:r>
          <a:r>
            <a:rPr lang="th-TH" sz="16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 </a:t>
          </a:r>
          <a:r>
            <a:rPr lang="en-US" sz="16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progesterone </a:t>
          </a:r>
          <a:br>
            <a:rPr lang="en-US" sz="1600" b="0" kern="12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</a:br>
          <a:endParaRPr lang="th-TH" sz="1600" b="0" kern="120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sp:txBody>
      <dsp:txXfrm>
        <a:off x="2997442" y="770383"/>
        <a:ext cx="2080406" cy="7700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5E901-992B-45BD-9336-9D6EAF8419A6}">
      <dsp:nvSpPr>
        <dsp:cNvPr id="0" name=""/>
        <dsp:cNvSpPr/>
      </dsp:nvSpPr>
      <dsp:spPr>
        <a:xfrm>
          <a:off x="0" y="1984"/>
          <a:ext cx="1607839" cy="1015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follicular phase </a:t>
          </a:r>
          <a:endParaRPr lang="th-TH" sz="2400" kern="120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sp:txBody>
      <dsp:txXfrm>
        <a:off x="29729" y="31713"/>
        <a:ext cx="1548381" cy="955549"/>
      </dsp:txXfrm>
    </dsp:sp>
    <dsp:sp modelId="{01C330EC-B417-4879-B5E6-6A3BC5C40EDF}">
      <dsp:nvSpPr>
        <dsp:cNvPr id="0" name=""/>
        <dsp:cNvSpPr/>
      </dsp:nvSpPr>
      <dsp:spPr>
        <a:xfrm rot="5400000">
          <a:off x="613606" y="1042367"/>
          <a:ext cx="380627" cy="4567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400" kern="120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sp:txBody>
      <dsp:txXfrm rot="-5400000">
        <a:off x="666894" y="1080430"/>
        <a:ext cx="274051" cy="266439"/>
      </dsp:txXfrm>
    </dsp:sp>
    <dsp:sp modelId="{E8820083-8BE5-41A1-AB95-793B50EDC7A1}">
      <dsp:nvSpPr>
        <dsp:cNvPr id="0" name=""/>
        <dsp:cNvSpPr/>
      </dsp:nvSpPr>
      <dsp:spPr>
        <a:xfrm>
          <a:off x="0" y="1524496"/>
          <a:ext cx="1607839" cy="1015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676673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3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3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luteal phase </a:t>
          </a:r>
          <a:endParaRPr lang="th-TH" sz="2400" kern="120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sp:txBody>
      <dsp:txXfrm>
        <a:off x="29729" y="1554225"/>
        <a:ext cx="1548381" cy="955549"/>
      </dsp:txXfrm>
    </dsp:sp>
    <dsp:sp modelId="{FDC7E351-95E4-4C94-A66F-FB75B3CF64F2}">
      <dsp:nvSpPr>
        <dsp:cNvPr id="0" name=""/>
        <dsp:cNvSpPr/>
      </dsp:nvSpPr>
      <dsp:spPr>
        <a:xfrm rot="5400000">
          <a:off x="613606" y="2564879"/>
          <a:ext cx="380627" cy="4567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400" kern="120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sp:txBody>
      <dsp:txXfrm rot="-5400000">
        <a:off x="666894" y="2602942"/>
        <a:ext cx="274051" cy="266439"/>
      </dsp:txXfrm>
    </dsp:sp>
    <dsp:sp modelId="{4D599FC8-D9AF-456B-9A11-4591EB11CE82}">
      <dsp:nvSpPr>
        <dsp:cNvPr id="0" name=""/>
        <dsp:cNvSpPr/>
      </dsp:nvSpPr>
      <dsp:spPr>
        <a:xfrm>
          <a:off x="0" y="3047007"/>
          <a:ext cx="1607839" cy="1015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Comic Sans MS" panose="030F0702030302020204" pitchFamily="66" charset="0"/>
              <a:cs typeface="Angsana New" pitchFamily="18" charset="-34"/>
            </a:rPr>
            <a:t>luteal phase</a:t>
          </a:r>
          <a:endParaRPr lang="th-TH" sz="2400" kern="1200" dirty="0">
            <a:solidFill>
              <a:schemeClr val="tx1"/>
            </a:solidFill>
            <a:latin typeface="Comic Sans MS" panose="030F0702030302020204" pitchFamily="66" charset="0"/>
            <a:cs typeface="Angsana New" pitchFamily="18" charset="-34"/>
          </a:endParaRPr>
        </a:p>
      </dsp:txBody>
      <dsp:txXfrm>
        <a:off x="29729" y="3076736"/>
        <a:ext cx="1548381" cy="955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9-09-29T09:17:13.569"/>
    </inkml:context>
    <inkml:brush xml:id="br0">
      <inkml:brushProperty name="width" value="0.08819" units="cm"/>
      <inkml:brushProperty name="height" value="0.35278" units="cm"/>
      <inkml:brushProperty name="color" value="#1F497D"/>
      <inkml:brushProperty name="tip" value="rectangle"/>
      <inkml:brushProperty name="rasterOp" value="maskPen"/>
    </inkml:brush>
  </inkml:definitions>
  <inkml:trace contextRef="#ctx0" brushRef="#br0">12204 8359,'0'25,"0"-25,0 25,0 24,-25-49,0 25,25-25,0 25,0 0,-25-25,1 74,-1-74,0 25,0 0,25 0,-49 24,24-24,0 0,25-25,-25 25,-24-1,24 1,25-25,-25 25,25-25,-25 0,0 0,1 0,24 0,-50 25,50-25,-25 0,25 0,-25 0,25 25,-24-25,-1 24,0 1,25 0,-25-25,25 25,-25-25,25 50,-24-26,-1 1,25 0,0-25,-25 0,25 25,-25-25,0 0,1 25,24-25,-25 0,0 24,25-24,-25 25,25-25,-49 50,24-50,0 25,-25-25,50 24,-25-24,1 25,-1-25,25 0,-25 0,0 0,0 0,25 0,-24 0,-1 0,0 0,25 25,-25-25,0 0,-24 25,49 0,-25-1,25-24,0 50,0-50,0 25,0-25,0 25,0-1,-50 1,50-25,-24 0,-26 25,50-25,-25 25,0-25,25 0,-24 0,24 0,-25 25,0-25,0 0,25 0,-25 24,25 1,-24-25,24 25,0-25,-25 50,0-26,0 1,0-25,1 50,-26-50,25 0,0 0,1 25,24-25,-25 0,0 0,0 0,25 0,-25 24,1-24,24 0,0 25,-50 0,50 0,-25-25,25 25,0-25,-50 49,26 1,-1-50,-25 74,25-49,-24 0,-26-25,51 25,-1 0,-25-1,50-24,-25 0,-24 0,24 0,0 25,0 0,25 0,-24-25,-1 49,0-49,0 0,0 0,-24 0,24 0,-25 0,26 0,24 0,-50 0,50 0,-25 25,25-25,-49 25,49-25,-25 0,-25 25,0-25,26 25,-26-25,25 0,0 0,1 24,-1-24,25 25,0-25,0 25,-25-25,25 25,-50 0,50-25,-24 0,24 24,-25-24,0 0,0 0,25 0,-25 0,1 0,-26 0,50 0,-25 25,-24-25,24 0,0 0,-25 0,50 0,-74 0,74 0,-50 0,50 0,-24 0,24 0,-50 0,25 0,0 0,-24 0,24 25,0-25,0 0,25 0,-49 25,49 0,-25-25,0 49,-49-24,49-25,0 0,-25 0,50 0,-24 0,-1 0,0 25,25-25,0 25,0-1,0-24,0 25,0 0,-25 0,0 0,-24-1,49 1,-25-25,25 0,-25 0,25 0,-49 25,49 0,-25-25,25 25,-50 0,25-25,-24 24,24-24,0 25,0-25,1 0,-1 0,-25 0,-24 0,24 0,1 25,-1-25,25 0,0 0,0 0,25 0,-24 0,24 0,-25 0,25 0,-25 0,-25 0,26 0,24 0,-50 0,25 0,0 0,1 0,24 0,-25 0,25 0,-50 25,25 0,25-25,-49 0,-1 0,1 0,24 0,25 0,-25 0,0 0,0 24,-24-24,49 25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9-09-29T09:22:29.513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2952 15999,'0'0,"0"0,-25 0,25-25,-25 0,25 1,0 24,0-50,-25 50,1-25,24 25,-25-49,25 24,0 0,0 0,0 0,0 25,-25-24,25-1,-25 0,25 0,0 0,-25 1,25 24,0-25,0 0,0 0,0 25,0-25,0 1,0-1,0 25,0-25,0 0,0 0,0 25,0-25,0 1,0-1,0 25,0-25,0 0,0 0,0 1,25-1,-25-25,0 50,0-25,0-24,25 49,-25-50,0 50,25-25,0 25,-25-49,0 49,24-25,-24 0,25 0,0 25,-25-24,25 24,-25 0,49-25,-49 0,25 0,-25 25,25 0,0 0,-25 0,25-25,-1 25,1 0,-25 0,25 0,0-24,0 24,-25 0,49 0,-24 0,-25 0,25 0,0 0,-1 0,26 0,-50 0,25 0,-25 0,49 0,-49 0,25 0,-25 0,50 0,-50 0,25 0,-25 0,49 0,1 0,-25 0,0 0,-1 0,1 24,25-24,-25 25,-1-25,26 25,-25-25,0 0,-1 25,26-25,-25 0,0 25,-25-25,24 0,1 0,-25 0,50 24,-25 1,-1-25,26 50,-25-50,-25 25,49-1,-49-24,25 25,0-25,-25 25,25-25,-25 25,49 0,-24-1,0 1,-25-25,0 25,0 0,25 0,-25-25,25 49,-1-49,-24 50,0-50,25 25,0 49,-25-74,0 25,25-25,-25 25,0 0,0-25,0 24,25 1,-25 0,0-25,0 25,24 0,-24-1,0-24,25 25,-25 25,25-50,-25 25,0-1,0 1,0-25,0 25,0 0,0 0,0-25,0 24,0 1,0 0,0-25,0 25,0 0,0-1,0-24,0 25,0 0,0 0,0-25,0 25,0-1,0 1,0-25,-25 25,25 25,-25-26,25 1,-24 0,-26 0,50 0,-25-25,25 0,-25 24,25-24,-24 25,-1-25,0 0,25 0,-25 25,0-25,1 0,-1 25,-25-25,50 0,-25 25,-49-25,74 0,-25 0,0 0,1 0,-1 25,0-25,0 0,25 0,-25 0,1 0,-1 0,0 0,0 0,0 0,1-25,-1 25,-25 0,50 0,-49 0,24 0,-25 0,25 0,-24-25,49 25,-25 0,25 0,-25 0,-25 0,26-25,-26 25,50 0,-50-25,50 0,-24 25,-1 0,25 0,-25 0,0 0,25 0,-49-24,24 24,25 0,-50-25,1 25,24-25,-25 25,50 0,-25 0,-24-25,49 25,-25 0,0 0,0 0,25 0,-24 0,-1 0,25-25,-25 25,25-24,-50-1,50 25,0-25,-24 25,24-25,-25 25,25-25,0 1,0 24,0-25,0 25,0-50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9-09-29T09:22:32.072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3423 15677,'0'24,"-25"-24,25 0,-25-24,25-1,0 25,0-25,0 25,0-50,0 50,0-24,0 24,0-25,0 0,0 25,0-25,0 25,0-25,0 1,25 24,0-25,-25 25,25-25,-25 0,25 0,-1 25,1 0,-25 0,25-25,0 25,0 0,-25 0,24 0,26 0,-25 0,-25 0,50 0,-26 0,-24 0,50 0,-50 0,25 0,24 0,-24 0,0 0,0 0,-25 0,25 0,-1 0,26 0,-25 0,0 25,-1-25,-24 25,25-25,0 0,0 0,0 25,-1 0,-24-25,25 25,0-25,-25 24,0 1,0 0,25-25,-25 50,0-50,0 24,0-24,0 50,0-50,0 25,0-25,0 25,0-25,0 24,0 1,-25 0,25 0,-25 0,25-25,-25 49,1-49,24 25,-25-25,25 25,-50-25,50 0,-25 0,1 0,-1 0,25 0,-25 0,0 25,0-25,25 0,-24 0,24 0,-50 0,50 0,-25 0,25 0,-49 0,49 0,-25 0,0 0,0 0,25 0,-25 0,25 0,-49 0,49-25,-50 0,25 0,0 25,25 0,-24-25,-1 25,0-24,0 24,0-50,1 50,24 0,-25-50,0 50,0-24,25 24,0-25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9-09-29T09:22:39.224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3150 15478,'0'0,"25"-25,-25 25,0-24,25 24,-25-25,25 25,-1-25,-24 0,25 25,-25 0,25 0,-25 0,25 0,-25 0,0 25,0 0,0-25,0 25,-25-1,25-24,-50-24,50-1,-49 0,49-25,-25 1,0 24,25 0,0 25,0-50,0 50,0-24,0 24,0-50,0 50,0-50,25 1,-25 49,25 0,0-25,-25 25,24 0,1 0,0 0,-25 0,25 0,-25 25,-25 0,0-25,0 49,-49-49,49 25,0 0,-24-25,-26 25,51-25,-1 0,25 0,-50 0,25 0,25 0,-24 0,-1 24,25-24,-25 0,25 0,0-24,25 24,0 0,-25-25,24 0,-24 25,50 0,-50-25,25 25,-25 0,49 25,-49-25,25 25,-25 0,0-1,0 1,0 25,0-50,0 25,0 24,0-24,0-25,0 25,0 0,-25 0,25-25,0 24,-24 1,24 0,0-25,-25 25,25-25,-25 25,25-1,0-24,0 0,25 0,-25 0,49 0,-24 0,0-24,0 24,-25 0,0 24,-25 26,0 0,25-26,-49 26,49-50,0 50,0-26,0-24,0 50,0-50,0 25,24-25,51-25,-50 25,49-25,-24-24,-50 49,49-25,-49 25,25-25,-25 0,50 0,-50 1,0-1,-50 25,25 25,0-25,-24 24,24 1,-25 25,50-50,-24 25,24-25,-25 24,25 1,0 0,0-25,0 50,0-26,0 1,0 25,0-50,0 25,25-1,-25-24,74 0,-49 0,24 0,-24 0,0 0,25 0,-50 0,0-24,24 24,-24-25,0 25,0 0,0 25,75 24,24 1,124-1,-49 1,-25-50,49 0,-99 0,-24 0,-50 0,-1 0,1 0,0 0,-25 0,0-50,-25 26,25 24,0-50,0 50,0-25,0 25,0-49,0 24,25 25,-25-25,0 0,0 25,0-25,25 25,-25-49,0 49,0 0,-25 0,0 25,-74-1,74 1,0 0,-24-25,49 0,-50 0,50 0,0 0,25-25,-25 25,50 0,-26 0,1 0,0-25,-25 25,50 0,-1 0,-24 0,0 0,24 0,1 0,-25 0,-25 0,25 0,-1 0,1 0,0-24,0-1,0 0,-25 25,0-25,0-24,0 49,-25-25,0 25,0-25,25 0,-25 25,1-25,-1 25,-25 0,25 0,1 0,-1-49,0 49,25 0,-25 0,25-25,0 0,0 0,0 1,0-1,0 0,0 25,0-25,0 0,0 1,0 24,0-50,0 50,0-25,0 25,0-25,0 25,0 0,-25 0,1 0,-26 0,0 0,1 0,24 0,25 0,-25 0,25-49,0 49,0-25,0 25,25-25,-25 0,25 25,-25-25,0 1,0-1,0 25,0-25,0 25,-25-50,0 50,0-24,25 24,-24-25,24 0,-25 25,25-25,-25 25,0 0,0 0,1 0,-1 0,0-25,0 1,25 24,-25 0,25 0,-49 0,-1 0,50 0,-25 0,-24 0,-1 0,25 0,25 0,-24 0,-1 0,0 0,0 0,0 0,0 0,1 24,-1-24,0 0,0 25,-24 0,49 0,-25-25,25 0,-50 0,25 49,1-49,24 25,-25-25,25 25,0-25,0 25,25-25,-1 0,51-25,-50 25,49 0,0 0,-49 0,0 0,25 0,-50 0,25 0,-25 0,49 0,-49 0,25 0,-25 0,50 0,-26 0,26 0,-25 0,24 0,1 0,0 0,-26 0,1 0,0 0,0 0,-25-50,-50 50,25 0,-24 0,24 0,0-24,-24 24,-51-25,100 25,-74-25,49 25,-49-25,49 0,-25 25,25 0,-49 0,74 0,-50-49,26 49,24 0,-25 0,0 0,0 0,25 0,-25 0,1 0,-1 0,25 0,-25 0,0 0,25 0,-25 0,25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9-09-29T09:22:40.888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4539 15801,'25'0,"-25"-25,0 25,0-25,-25 25,25-50,-25 50,25 0,-24-24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9-09-29T09:22:41.736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3175 15602,'-25'0,"25"-25,-25 25,1-24,-1 24,25-25,-25 25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9-09-29T09:20:35.3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3994 10120,'0'0,"0"-24,24-1,-24 0,25-25,-25 50,25-49,0 24,-25 0,0 25,25-25,-1 0,-24 1,25 24,-25-25,25 25,-25 0,25-25,24 25,-24 0,-25 0,25-25,0 25,-25 0,25 0,-1 0,1 0,-25 0,25 0,0 0,0 0,-1 0,1 0,0 0,0 0,0 0,24 0,-24 0,0 0,0 0,-1 0,26 0,-50 0,25 25,-25-25,50 0,-50 25,24-25,-24 25,25-1,-25 1,25 25,-25-50,25 25,0 24,-25-24,0-25,0 25,0 0,0 0,0-25,0 24,0 1,0 0,0-25,0 25,0 0,0-1,0-24,0 25,0 0,0 0,0-25,0 25,0-1,0 1,0-25,0 25,-25-25,25 25,0-25,-25 25,0-25,0 24,25-24,-24 0,24 0,-25 25,0-25,25 0,-25 0,0 0,0 0,25 0,-24 0,-1 0,25 0,-25 0,0 0,0 0,25 0,-24 0,-1 0,0 0,25 0,-25 0,0 0,1 0,24 0,-25 0,0 0,0 0,25 0,-25 0,1 0,-1 0,25 0,-25 0,0 0,0 0,25 0,-24 0,-1 0,25 0,-25 0,25 0,-25 0,25 0,-49 0,49-25,-25 25,25-24,-25 24,0-25,25 25,-25-50,25 50,0-25,0 25,0-24,0-1,0 25,0-25,0 25,0-25,0 0,0 1,0 24,0-25,0 0,0 0,0 25,0-49,0 24,0 25,0-50,25 25</inkml:trace>
  <inkml:trace contextRef="#ctx0" brushRef="#br0" timeOffset="3464.1981">4366 10046,'0'-25,"24"25,1 0,-25 0,25-25,0 0,-25 25,25 0,-25 0,49 0,-49 0,25-24,-25 24,50 0,-50 0,24 0,-24 0,50 0,-50 0,25 0,24 0,-49 0,25 0,-25 0,25 0,0 49,-25-24,0 0,0-25,0 25,0 0,0-1,0-24,0 25,0 0,0 0,0 24,0-49,-25 50,25-25,-50 0,26-1,-1-24,0 25,0-25,-24 0,49 0,-25 0,0 0,0 0,25 0,-25 0,1 0,-26 0,50 0,-25-25,25 1,-25 24,25-25,0 25,0-25,0 25,0-50,0 50,0-24,0 24,0-50,0 50,0-25,0 25,0-49,0 49,0-25,0 25,0-50,0 50,0-50</inkml:trace>
  <inkml:trace contextRef="#ctx0" brushRef="#br0" timeOffset="7080.405">4713 10244,'0'-24,"0"-1,0 0,0 25,0-25,0 0,0 1,0 24,0-25,0 25,0 0,0 25,0-1,0 1,0-25,0 25,0 0,0 0,0-25,0 24,0 1,0-25,0-25,-25 25,25-24,-50 24,50 0,0 24,-24 1,24-25,0-25,0 25,0-24,0-1,0 25,0 0,24 0,-24 0,0 0,25-25</inkml:trace>
  <inkml:trace contextRef="#ctx0" brushRef="#br0" timeOffset="11975.685">5531 9178,'0'0,"0"0,25 0,0-25,-25 0,0 25,25-25,-25-24,25 24,-1 0,-24 25,25 0,0-25,0 0,-25 25,49-24,-49 24,50-50,-50 50,25-25,0 25,0 0,-1 0,1-25,-25 1,25 24,0 0,0 0,-25 0,24 0,1 0,-25 0,25 0,25 0,-26 0,51 0,-75 0,74 0,-49 0,25 0,24 0,0 0,1 0,-50 0,-1 0,1 0,0 0,0 0,-25 0,25 0,-1 0,1 0,-25 24,25-24,0 25,0-25,-25 25,25 0,-1-25,-24 25,0-25,0 24,25 1,-25-25,0 25,25 0,-25 0,0 0,0-25,0 24,0 1,0 0,0-25,0 25,0 0,0-1,0-24,0 25,0 0,0 0,0-25,0 25,0-25,0 49,0-49,0 25,0-25,0 25,0 0,-25-25,25 24,0-24,-25 50,1-25,24 0,-25-25,-25 0,25 49,-24-49,49 0,-25 0,25 0,-50 25,25-25,-24 25,24-25,0 0,0 0,1 0,-1 25,0-25,0 0,0 0,1 0,-1 0,0 0,-25 0,50 24,-24-24,24 0,-50 0,50 0,-25 0,25 0,-49 0,24 0,0 0,0 0,0 0,1 0,-1 0,25 0,-25 0,-25 0,26 0,24 0,-50 0,25 0,25 0,-25 0,0 0,1 0,24 0,-50-24,25 24,0 0,1 0,-1-25,0 25,25-25,-25 0,25 25,0-25,-25 25,1-24,24-1,0 0,0 25,0-25,-25 0,25 25,0-24,0-1,0 0,0 25,0-25,0 0,0 1,0 24,0-25,0 0,0 0,0 25,0-25,0 1,0-1,0 0,25 25,-25-25,0 0,24 25,-24-24,25 24,-25-25,25 25</inkml:trace>
  <inkml:trace contextRef="#ctx0" brushRef="#br0" timeOffset="16583.9486">6226 9227,'25'0,"-25"-24,25 24,-25 0,24-25,-24 25,50-25,-25 25,0-25,-1 25,1 0,-25 0,25-25,0 25,0 0,-25 0,24 0,1 0,0 0,-25 0,25 0,0 25,-1-25,1 25,0-25,-25 25,25 0,-25-25,25 24,-25-24,0 25,0 0,0-25,0 25,0 0,0-1,0-24,0 25,0 0,0-25,0 50,-25-26,0 1,0-25,0 25,1-25,-26 25,25-25,25 25,-25-25,1 0,-1 0,25 24,-25-24,0 0,0 0,25 0,-24 0,-1 0,0-24,25 24,-25 0,0-25,1 25,24-25,-25 0,25 25,0-25,0-24,0 49,0-25,0 0,0 0,-25 25,25-24,0-1,0 0,0 25,0-50,0 50,25-24,-25 24,25 0,-1 0,-24-25</inkml:trace>
  <inkml:trace contextRef="#ctx0" brushRef="#br0" timeOffset="18464.0561">6474 9401,'0'0,"0"0,25 0,-25 0,-25 0,25-25,0 25,0-49,0 49,0-25,0 25,25 0,0 0,-25 0,0 0,0 0,0 49,0-49,-25 0,25-24,0 24,0-25</inkml:trace>
  <inkml:trace contextRef="#ctx0" brushRef="#br0" timeOffset="24744.4153">6077 9153,'0'0,"0"-25,25 25,0-25,0 25,-25-24,24 24,-24 0,25 0,0-25,-25 0,25 25,24-25,-49 25,25 0,0 0,0 0,-25-25,25 25,-1 0,1 0,-25 0,25 0,0 0,0 0,-25 0,24 0,1 0,0 0,-25 0,25 0,0 0,-1 0,-24 0,25 0,0 0,0 0,-25 0,25 0,-1 0,1 0,-25 0,25 0,-25 0,50 0,-50 25,0-25,0 25,25 0,-1 24,-24-49,0 25,0 0,0 0,0-25,0 25,0-1,0 1,0-25,0 25,0 0,0 0,0-25,0 24,0 1,0 0,0-25,0 25,0-25,0 25,0-25,0 24,0 1,0 0,0-25,-24 25,24-25,-25 25,25-25,-25 24,0-24,25 25,-25-25,25 25,-49 0,49-25,-25 0,25 0,-50 0,50 0,-25 0,25 0,-49 0,24 25,0-25,0 0,25 0,-24 0,-1 0,0 0,25 0,-25 0,0 0,1 0,24 0,-25 0,0 0,0 0,25 0,-25 0,1 0,-1 0,25 0,-25 0,25 0,-25 0,0 0,25 0,-24-25,24 25,-25 0,0 0,25-25,-25 25,25-25,-25 25,25-25,-24 1,24 24,-25-25,25 25,0-25,0 0,-25 0,25 25,0-24,0-1,0 0,0 25,0-25,0 0,0 1,0 24,0-25,0 0,0 0,0 25,0-49,25 49,0-25,-25 25,24-25,-24 0,0 0,25 25</inkml:trace>
  <inkml:trace contextRef="#ctx0" brushRef="#br0" timeOffset="31175.7832">6201 9153,'0'0,"25"0,0 0,0 0,-25 0,24 0,1 0,0 0,-25 0,25 0,-25 0,0 25,0 0,-25-25,0 0,0 0,1 0,24-25,-25 25,0 0,0 0,25 0,-25 0,-24 0,49 0,-50-25,50 25,25 0,-25 0,25 0,0 0,-1 0,-24 0,25 0,-25 25,0 0,0-25,0 0,-25 24,1-24,-1 0,25 0,-25 0,25 0,-25 0,0-24,50 24,-25 0,25 0,-25 24,0-24,0 25,0-25,0 25,0 0,0-25,0 0,-50 0,50 0,-24 0,24 0,0 0,0 0,0 0,24 0,1 0,0 0,-25 0,25 0,0 0,-1 0,-24 0,25 0,0 0,0 0,-25 0,0-25,0 25,0-25,0 25,0-25,-50 25,50 0,-25 0,-24 0,49 0,-25 0,25 0,-50 0,50 0,-24 0</inkml:trace>
  <inkml:trace contextRef="#ctx0" brushRef="#br0" timeOffset="34255.9593">6127 9054,'0'-25,"-25"0,0 25,-24 0,-26 0,26 25,-26 25,25-26,1 1,-1 25,25-50,1 25,24-25,49 0,50-25,-49 0,25 25,-1-25,-24-24,-26 49,1 0,-25-25,25 25,-25-25,0 25,0 0,-25 0,0 50,25-50,-24 24,-1-24,0 50,25-50,0 0,0-50,0 50,25-24,0-26,-25 50,0-25,0 0,0 0,24 25,-24 0</inkml:trace>
  <inkml:trace contextRef="#ctx0" brushRef="#br0" timeOffset="168486.6369">10666 15180,'0'0,"25"0,0-24,-25-1,0 25,24-25,1 25,0-50,-25 50,0-24,25 24,0-25,-25 0,0 25,24-25,1 25,0 0,0 0,-25 0,25 0,-1 0,1 0,-25 0,25 0,0 0,24 0,1 0,-50 0,50 0,-25 25,-1-25,1 25,0-25,25 25,-50-1,49-24,-24 25,-25-25,25 25,0-25,-25 25,49-25,-24 0,-25 25,0-1,25-24,-25 25,0-25,0 50,0-50,0 25,0-25,0 49,0-49,0 25,0-25,0 50,0-50,0 25,0-25,0 49,0-49,0 25,0-25,0 50,0-50,0 24,0-24,-25 50,25-50,0 25,0-25,0 49,-25-49,0 25,25-25,-24 25,-1-25,0 25,25-25,-25 25,0-25,1 0,-1 0,0 0,0 24,25-24,-25 0,-24 0,24 25,25-25,-25 0,0 0,0 0,25 0,-24 0,24 0,-25 0,25 0,-25 0,0 0,0 0,1 0,-1 0,0-25,0 25,25 0,-25-24,25 24,-24 0,-1-25,25 0,-25 0,25 25,-25-25,25 1,-25 24,25-25,0 25,0-25,-24 25,24-25,0 0,0 1,-25-1,25 25,0-25,0 25,0-25,0 0,0 1,0 24,0-25,0 0,0 0,0 25,0-25,0 0,0 1,0 24,0-25,0-25,0 50,0-25,25 1,-25 24,24-25,1 0,-25 0</inkml:trace>
  <inkml:trace contextRef="#ctx0" brushRef="#br0" timeOffset="173863.9445">11063 15701,'0'-24,"25"-1,-25 25,24 0,1 0,-25 0,25 0,0 0,0 0,-25 0,0 25,-25-25,25 0,-25 0,0 0,0 0,25 0,-24-25,-1 0,25 25,0-50,0 50,0-24,0-1,0 0,0 25,25 0,-1 0,1 0,-25 0,0 25,0-25,0 25,0-1,0 1,0-25,0 25,0-25,0 25,-25-25,25 25,0-1,-24-24,-1 0,25-24,0 24,0-25,0 0,49 0,-49 25,25 0,-25 0,50 0,-50 0,25 0,-25 0,49 0,-24 0,-25 25,0 0,0-25,0 25,0-25,0 0,-25 0,1 0,-1 0,25 0,-25 0,25 0,0 0,0 0,0-25,0 25,0-50,0 50,0-25,0 1,0 24,0 0,25 0,-25 0,49 0,-49 0,0 0,0 24,0-24,0 25,0 0,0 0,0 0,-49-1,24-24,25 0,-25 0,25 0,-25 0,25-24,0-1,0 25,0-50,0 25,0 25,0-24,25-1,-25 25,25 0,0 0,-25 0,25 0,24 0,-49 0,0 25,0-1,0 1,0-25,0 50,0-25,-25-25,1 24,24-24,-25 0,0 25,0-25,0 0,0 0,1-25,24 25,0-24,0-1,0 25,0-25,0 0,0 0,0 25,24 0,-24 0,25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9-09-29T09:17:27.98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12526 8558,'-24'0,"-1"24,25-24,-25 25,25 0,0 0,0-25,-25 25,25-25,0 24,-25 1,25-25,-24 50,24-25,-25-25,0 49,25-49,0 25,0-25,-25 25,25-25,-25 25,1-1,24-24,-25 50,25-25,-25-25,0 0,0 0,25 25,-25 0,1-25,24 24,-25-24,0 0,0 0,25 25,-25-25,25 25,-24-25,24 25,-25-25,0 25,25-25,-25 24,25 1,-25-25,1 50,24-25,-25-25,25 24,-25 1,0 0,25-25,-25 0,1 25,-1-25,25 25,-25-25,25 24,-25-24,0 0,25 0,-24 25,24-25,-50 25,25 0,0-25,1 0,24 25,-25-25,0 0,-25 49,1-49,49 0,-25 25,0-25,0 0,25 0,-49 50,49-50,-25 0,25 0,-25 24,0-24,25 0,-49 25,24 0,-25-25,1 0,24 25,0-25,0 25,-24-1,49 1,-25-25,25 25,-50 0,50 0,-25-25,1 49,24-49,-25 50,25-50,-25 25,0-25,25 25,0-1,-25-24,25 0,-49 50,24-50,0 0,0 25,25-25,-24 0,-1 49,0-49,0 25,-24 0,24 0,0 0,0-25,0 0,-24 24,24 1,0 0,25-25,-25 25,25-25,-24 0,-1 0,25 0,-25 0,25 0,-25 0,0 0,0 0,25 0,-49 49,49-49,-25 0,25 25,-50-25,-24 25,24 25,26-50,-26 0,0 0,26 24,-1 1,0 0,0 0,0-25,1 49,-1-49,25 0,-25 0,0 0,25 25,-49 0,24-25,0 25,0-25,25 0,-25 0,25 0,-49 25,24-25,0 0,0 0,25 0,-24 24,-1-24,25 0,-25 0,25 0,-25 0,0 0,0 0,25 0,-24 25,-1-25,0 25,25-25,-50 25,1 0,49-25,-25 0,0 0,-24 24,49-24,-50 0,50 0,-25 0,-49 25,74-25,-25 25,-49 0,49 0,0-25,-25 24,1-24,24 0,0 25,0-25,1 0,24 0,-50 0,50 25,-25-25,0 25,1-25,-1 25,0 0,25-25,-25 24,0 1,0 0,25-25,-49 0,49 0,-25 0,0 0,25 25,-49-25,49 25,-25-1,0-24,0 25,25-25,-25 25,1 0,-1-25,0 25,0-25,25 0,-25 0,1 0,-1 0,25 0,-25 0,0 0,0 0,25 0,-24 0,-26 0,50 0,-25 24,0 1,1-25,24 25,-50 0,25-25,0 25,25-25,-24 24,24-24,-25 25,0-25,25 0,-25 0,0 25,1-25,24 0,-25 0,25 0,-25 0,-49 25,74-25,-50 0,0 49,25-49,-24 0,24 0,-25 0,26 0,24 0,-25 0,0 0,0 0,0 0,1-24,24 24,-25 0,0 24,0-24,0 0,1 0,-26 0,50 0,-25 25,25-25,-25 25,25-25,-24 0,-1 0,25 25,-25-25,0 0,0 0,25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9-09-29T09:17:36.92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10368 10616,'-24'25,"-1"-25,-25 25,50 0,-25-25,1 0,-1 49,-25-49,50 0,-25 0,25 0,-49 25,49-25,-25 0,25 0,-50 0,50 0,-25 25,25 0,-24-25,-1 25,25-25,-25 0,-25 49,50-49,-24 0,-1 25,-25 0,50-25,-49 0,49 25,-25-1,0-24,0 25,25-25,0 25,-25 0,25-25,0 25,0-1,0 1,0 25,0-50,0 25,0-25,0 49,0-49,0 25,0-25,0 50,0-50,0 25,0 24,0-49,0 25,0-25,0 50,0-26,0 1</inkml:trace>
  <inkml:trace contextRef="#ctx0" brushRef="#br0" timeOffset="2160.1236">10418 10716,'0'0,"25"0,-25 0,49-25,-49 0,0 25,0-25,25 0,-25 1,0 24,0-25,0 25,0-50,0 50,0-25,0 25,0-49,0 49,0-25,0 25,0 0,-25 0,25 0,-24 0,24 0,0 25,0 0,-25-1,25-24,0 25,-25 0,25-25,0 25,0-25,-25 25,0-25,25 24,-24 1,24 0,-25-25,25 0,-25 25,0 0,25-25,-25 24,1-24,-1 25,25 0,-25-25,25 25,-25-25,0 0,25 0,-24 49,-26-49,50 0,-25 0,0 0</inkml:trace>
  <inkml:trace contextRef="#ctx0" brushRef="#br0" timeOffset="4976.2846">9451 10988,'-50'0,"50"0,-50 0,50 0,-24 25,-1 25,0-25,0 49,0-24,1-25,-1 24,25-24,-25 25,0-50,25 24,-49 26,24-50,0 25,25 0,-25-25,25 24,-25-24,25 0,-25 0,-24 25,24 0,25-25,-25 25,25-25,-25 49,1-49,24 25,-25 25,-25-1,50 1,-25-25,1 0,24 24,0 1,-50-1,50-24,0 50,-25-75,25 49,0-24,-49 74,49-99,0 50,0-50,0 25,0-25,0 25,0-25,0 49,0-49,0 50,0-50,0 25</inkml:trace>
  <inkml:trace contextRef="#ctx0" brushRef="#br0" timeOffset="6488.3711">8210 11435,'0'25,"0"0,0-1,0-24,0 25,0 25,0-25,0-25,-24 49,24-24,-25 25,25-26,-25 1,25 25,-25-50,25 49,0-24,-25 0,25 25,0-50,-24 24,-1-24,25 25,0 0,-25-25,0 25,0 0,25-1,0-24,-25 25,25-25,-24 25,-1 0,25-25,0 25,0-25,0 49,0-49,0 25,0-25,0 50</inkml:trace>
  <inkml:trace contextRef="#ctx0" brushRef="#br0" timeOffset="7937.454">7565 11757,'0'0,"0"0,-24 0,-1 0,25 0,0 25,-25 0,25-25,0 25,0-25,-25 25,25-25,-25 49,1-24,24 0,-25-25,25 25,-25-1,-25 26,50-25,-24-25,-1 49,0-49,25 50,-25-50,0 25,25-25,0 50,-24-50,24 24,0 1,0 0,-25-25,25 25,-25 24,25-49,-25 50,25-50,0 50,0-26,-25-24,1 25,24 0,-25-25,25 25,0-25,-50 0</inkml:trace>
  <inkml:trace contextRef="#ctx0" brushRef="#br0" timeOffset="9232.5281">6821 11931,'0'50,"0"-50,0 24,0-24,0 50,-25-25,25 0,-24-25,24 24,-25-24,25 25,-50 0,50 0,-25-25,1 25,-26 0,25-1,0-24,25 0,-49 25,24 0,25-25,-50 0,26 0,-1 25,25-25,-50 25,25-25,25 24,-24-24,-1 0,0 0,25 0,-25 25,0-25,-24 25</inkml:trace>
  <inkml:trace contextRef="#ctx0" brushRef="#br0" timeOffset="10688.6114">6152 11782,'0'0,"0"0,0 0,0 25,0 25,0-26,0 26,0-50,0 25,0 24,0-49,0 25,0-25,0 50,0-50,0 25,0 24,0-49,0 25,0 0,0-25,0 25,0-25,0 25,0-25,0 49,0-24,-25 0,25 0,-25-1,0 1,25 0,0 0,-25-25,25 25,0-25,0 24,-24 1,24-25</inkml:trace>
  <inkml:trace contextRef="#ctx0" brushRef="#br0" timeOffset="13631.7797">6251 11708,'0'0,"0"25,-25-1,25 1,-25-25,25 25,-25 25,25-26,-24-24,24 25,-25-25,0 25,0 0,0 0,1-1,24-24,-25 25,-25-25,25 0,1 25,-1-25,-25 25,50-25,-50 25,26-25,24 0,-50 0,50 0,-25 0,25 24,-49-24,24 25,0-25,0 25</inkml:trace>
  <inkml:trace contextRef="#ctx0" brushRef="#br1" timeOffset="22240.2721">10294 9649,'-25'0,"25"0,-25 25,1-25,-1 25,25-25,-25 24,-25 1,1 0,-1 25,-24-50,24 49,0-49,1 25,49-25,-25 25,0-25,0 0,1 0,-51 0,75 0,-25 0,25 0,-49 0,49 0,-25 0,25 0,-50 0,50 0,-24 0,24 0,-50 0,50 0,-25 0,25 0,-49 0,-1 0,0 0,50 0,-49 0,24 0,0 0,25 0,-25 0,1 0,-1 0,25 0,-25 0,0 0,0 0,25 0,-25-25,25 25,-24 0,-1-50,25 50</inkml:trace>
  <inkml:trace contextRef="#ctx0" brushRef="#br1" timeOffset="23912.3677">9401 10319,'0'0,"-25"0,-49 0,49 0,-49 0,-1 0,26 0,-26 0,1 0,24 0,0 0,26 0,-26 0,50 0,-25 0,25 0,-49 0,49 0,-25 0,-25 0,25-25,1 25,-26 0,25-25,-24-24,24 49,0-25,0 25,0-25,1 25,24-25,0 0,-25-24,0 24,25 25,-25-50,0 25,25 25,-24 0,24 0,-50 0,25 0,0 0,-24 0,-1 0,25 0,25 0,-25 0,1 0,-1 0,25 0,-25 0,0 0,0 0,25 0,-24 25</inkml:trace>
  <inkml:trace contextRef="#ctx0" brushRef="#br1" timeOffset="25449.4556">8235 10666,'-25'0,"1"0,24 0,-50 0,25 0,0 0,-24 0,-26 0,26 0,-1 0,25 0,0 0,1 0,-1 0,-25 0,50 0,-49-25,-1 25,50 0,-50-25,1 25,24-49,0 49,25 0,-25 0,25 0,-49 0,-26 0,51 0,-1 0,-50 25,75-1,-24-24,24 25,-25-25,25 0,-25 0,0 0</inkml:trace>
  <inkml:trace contextRef="#ctx0" brushRef="#br1" timeOffset="26680.526">7218 11137,'0'25,"0"-25,-49 0,24 0,0 0,25 25,-25-25,0 0,1 0,-1 0,0 0,0 0,25 0,-25 0,-24 0,-1 0,25 0,0-25,-49 25,49-25,-49 0,74 25,-25 0,0-24,0 24,25 0,-24-25,24 25,-25-25,0 25,25 0,-25-25,25 0,-25 1,1 24,24 0,-25-25</inkml:trace>
  <inkml:trace contextRef="#ctx0" brushRef="#br1" timeOffset="27672.5828">6152 11261,'-25'0,"0"0,25 0,-50 0,26 0,-1 0,0 0,0 0,0 0,1 0,-1 0,-25 0,50 0,-50-24,1-1,24 0,0 25,0 0,1 0,-1-25,0 25,0-25,25 25</inkml:trace>
  <inkml:trace contextRef="#ctx0" brushRef="#br1" timeOffset="28633.6377">6127 11361,'-25'0,"25"0,-25 24,0 1,25-25,-24 50,-1-50,0 49,25-49,-50 25,50 0,-49 0,24-25,25 25,0-25,-25 24,0 1,25 0,-25-25,25 25,0 0,0-1,-24-24,24 25,0 0,0 25,-25-26,25 1,0 25,0-50,0 25,-25-1</inkml:trace>
  <inkml:trace contextRef="#ctx0" brushRef="#br1" timeOffset="32487.8582">10567 10368,'0'0,"0"0,0 25,0 0,0-25,0 25,0 0,-25-1,25-24,0 25,0 0,-25 0,25-25,-25 49,25-24,0 0,-24 0,24-25,-25 25,0-1,25-24,0 25,-25-25,0 25,1 0,24-25,-25 25,25-25,-25 0,0 0,0 0,25 0,-24 0,-1 24,25 1,-25-25,0 0,0 0,1 0,-1 25,0-25,25 0,-25 0,0 0,0 0,25 25,-24-25,24 25,-50-1,50-24,-25 25,25-25,-49 25,49 0,-25-25,25 25,-25-1,25 1,-25 0,25 0,-25-25,25 25,0-25,-24 25,-1-25,25 24,0 1,0 0,0-25,0 25,0 0,0-1,0-24,0 50,0-25,0 0,0-25,25 24,-25 1,0 0,24 0,-24 0,25 24,0-49</inkml:trace>
  <inkml:trace contextRef="#ctx0" brushRef="#br1" timeOffset="35104.0078">9475 10988,'0'0,"0"0,0 50,0-50,0 25,-24 0,24 24,0-24,-25-25,25 50,0-50,0 25,0-25,-25 49,0 1,25-25,-25 24,25-49,-24 25,24 0,-25 0,25-1,-25 1,25-25,-25 25,25-25,-25 25,1-25,24 25,0-25,-25 24,25-24,-25 25,0-25,0 25,25 0,-24-25,-1 0,25 25,-25-25,25 0,-50 0,25 24,1 1,-1 0,0-25,25 0,-25 0,25 25,0-25,-25 25,25-1,-24-24,-1 25,25 0,0 0,-25-25,25 25,0-25,0 24,0-24,0 50,-25-50,25 25,0-25,0 49,0-49,-25 25,25-25,0 50,0-50,-24 25,24-25,0 49,0-49,-25 25,25-25,-25 50,25-25,0-1,0 1,0 0,0 0,0 0,0-1,0-24</inkml:trace>
  <inkml:trace contextRef="#ctx0" brushRef="#br1" timeOffset="36832.1067">8359 11410,'0'25,"0"0,0-25,0 49,0-49,0 25,0-25,0 50,0-50,0 25,-25 49,25-74,0 25,0 0,-49-1,49 1,-25 0,25-25,0 25,0-25,-50 49,50-49,0 25,0-25,-24 50,24-50,-25 25,25-25,0 24,-25 1,25-25,0 25,0-25,-25 25,25 0,0-1,0-24,0 25,0 0,0 0,0-25,0 25,0 0,0-1,0-24,0 25,0 0,0 0</inkml:trace>
  <inkml:trace contextRef="#ctx0" brushRef="#br1" timeOffset="38824.2206">7689 11832,'0'0,"-24"25,24-25,-25 24,0 1,-25 25,26-50,-1 49,0-49,0 0,25 25,-25-25,25 25,0 0,-24-25,-1 25,0-25,25 24,0 1,-25 0,0 25,25-25,-24-25,-1 49,25-49,0 25,0-25,-25 50,0-50,0 24,25-24,-49 50,49-50,-25 25,25-25,0 49,0-49,0 25,0-25,-25 25,25 0,0-25,0 25,0-25,-25 24,25 1</inkml:trace>
  <inkml:trace contextRef="#ctx0" brushRef="#br1" timeOffset="40472.3149">6871 12005,'0'25,"0"0,0 25,0-50,0 24,0 51,-25-75,0 25,25-25,0 25,-25-1,25-24,-24 25,-1-25,25 25,0-25,0 25,-25 0,25-25,-25 0,0 24,1-24,24 0,-25 25,25-25,-25 0,0 25,25-25,-25 0,25 0,-24 0,-1 0,0 0,25 0,-25 0,0 0,1 25,24-25,-25 0,0 25,0-25,25 0,-25 24,1-24,-1 0,25 0,-25 0,-25 25,26-25,24 25,-25-25,0 25,0-25,25 0</inkml:trace>
  <inkml:trace contextRef="#ctx0" brushRef="#br1" timeOffset="41424.3693">6276 11981,'0'0,"0"24,0-24,0 50,0-50,0 25,-25 0,25-1,0-24,0 50,0-25,0-25,0 25,0 0,0 24,0-49,-25 25,25 0,0 0,0-25,0 49,0-24,0-25,0 25,0 0,0-1,-25-24,25 25</inkml:trace>
  <inkml:trace contextRef="#ctx0" brushRef="#br1" timeOffset="42648.4393">6152 11906,'0'25,"0"0,0 0,0-1,0-24,-25 25,0 0,25 0,-25 0,25-1,-25-24,1 25,24-25,-25 25,25-25,-25 25,25 0,-25-25,0 0,1 25,-1-25,25 0,-25 0,25 24,-50-24,50 0,-25 25,25-25</inkml:trace>
  <inkml:trace contextRef="#ctx0" brushRef="#br0" timeOffset="51896.9683">10393 9624,'0'0,"-25"0,-24 0,24 25,0 0,0-25,1 0,-1 25,0-25,25 24,-25 1,0-25,25 0,-24 25,24-25,-50 25,50 0,-25-25,0 0,0 24,25-24,-24 25,-1 0,0 0,25-25,-25 25,25-25,-25 0,1 0,24 0,-25 0,0 0,25 0,-25 0,-24 0,24 0,-25 0,25 0,-24 0,24 24,0-24,0 0,1 0,24 0,-25 0,0 0,0 0,25 0,-25 0,1 0,-1 0,25 0,-25 0,-25 0,26 0,24 0,-25 0,0 0,0 0,25 0,-25 0,1 0,-1 0,25 0,-25 0,0 0,0 0,25 0,-25 0,1 0,-1 0,25 0,-25 0,0 0,0 0</inkml:trace>
  <inkml:trace contextRef="#ctx0" brushRef="#br0" timeOffset="54432.1133">9227 10344,'-24'0,"24"0,-50 0,50 0,-25 0,25 0,-49 0,24 0,0 0,0 0,25 0,-50 0,26 0,-1 0,0 0,0 0,0 0,25 0,-24 0,-1 0,0 0,25 0,-25 0,0 0,1 0,24 0,-25 0,0 0,0 0,25-25,-25 25,25-25,-24 25,-1 0,25 0,-25-25,25 25,-50-49,50 49,-24-25,24 0,-25 0,0 25,25-25,0 25,-25-24,25-1,-25 0,1 25,24-25,-25 0,25 25,-25 0,0-25,0 1,25-1,-24 25,-1 0,25 0,-25 0,-25 0,50 0,-49 0,24 0,25 0,-25 0,0 0,0 0,25 0,-24 0,-1 0,0 0,25 0,-25 0</inkml:trace>
  <inkml:trace contextRef="#ctx0" brushRef="#br0" timeOffset="56640.2396">7937 10691,'-24'0,"24"0,-25 0,25 0,-25 0,25 0,-50 0,26 0,-1 0,0 0,25 0,-50-25,26 25,-1 0,25 0,-25-25,0 25,0-49,1 49,-1-25,0 25,25-25,-25 25,25-25,-25 0,25 25,-24 0,-1 0,0 25,25-25,-25 0,25 0,-25 0,1 0,24 0,-25 25,25-25,-25 0,0 0,0 0,25 0,-24 0,-1 0,0 0,25 0,-25 0,0 0,1 0,24 0,-25 0</inkml:trace>
  <inkml:trace contextRef="#ctx0" brushRef="#br0" timeOffset="58248.3316">6821 11162,'0'-25,"-25"0,25 25,-24-24,24 24,-25 0,0 0,25 0,-50-25,26 0,24 25,-25-25,0 25,0 0,25 0,-25-25,1 1,24 24,-25 0,25-25,-25 25,25 0,-25 0,0-25,25 0,-24 25,-1 0,0 0,-25 0,50 0,-24-25,24 25,-50 0,50 0,-25 0,25 0,-49-49,49 49</inkml:trace>
  <inkml:trace contextRef="#ctx0" brushRef="#br0" timeOffset="59833.4223">6176 11162,'25'0,"-25"0,0 25,-49-25,-1 25,0-25,26 0,24 0,-50 0,50 0,-25 0,25 0,-25 0,1 0,-1 0,25 0,-25 0,0 0,0 0,25 0,-25 0,1 0,-1 0,25-25,-25 0,25 25,-25 0,0 0,25 0,-24-25,24 25,-25 0,25 0,-50-25,50 25,-25 0,1 0,24 0,-25 0,0 0,0-24</inkml:trace>
  <inkml:trace contextRef="#ctx0" brushRef="#br0" timeOffset="61392.5114">6052 11410,'0'0,"-49"0,24 25,0 0,25 0,-25-25,25 24,-24 1,24 0,-25-25,25 0,-25 25,0-25,25 25,-25-25,25 24,-25-24,1 0,24 25,-25-25,25 25,0 0,-25-25,0 49,25-49,-25 25,25-25,0 25,0 0,0 0,0 24,-24-49,24 25,0-25,0 50,0-50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9-09-29T09:19:35.6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1736 13419,'0'0,"0"0,0 0,25 0,0 0,0 25,-25 0,0 0,0 0,0-25,0 24,0 1,0 0,0-25,0 25,0 0,0-25,-25 0,0 0,0 0,25-25,-24 25,24-25,0 0,0 0,0 25,0-24,0 24,0-25,24 0,-24 25,50 0,-50 0,0 25,0 0,0-25,0 24</inkml:trace>
  <inkml:trace contextRef="#ctx0" brushRef="#br0" timeOffset="1815.1039">2034 13271,'0'-25,"25"25,0 0,-1-25,-24 25,25 0,0 0,-25 0,25 0,0 0,-25 25,0-25,0 25,0-1,0 1,-25 0,25 0,-25-25,25 0,-25 25,0-25,25 24,-24-24,24 0,-25 0,25 0,-25 0,0 0,25 0,0 0,0-24,0 24,0-50,0 50,0-25,0 25,25-25,-25 25,25 0,0 0,-1 0,-24 0,0 25,0-25,0 25,0 0</inkml:trace>
  <inkml:trace contextRef="#ctx0" brushRef="#br0" timeOffset="3295.1885">2034 13568,'0'0,"25"0,0 0,-1 0,1 0,-25 0,0 0,0 50,0-50,0 25,0-25,0 24,0-24,-25 0,1 0,24 0,-25 0,0 0,0 0,25 0,-25 0,1-49,24 49,0-25,0 0,0 0,0 1</inkml:trace>
  <inkml:trace contextRef="#ctx0" brushRef="#br0" timeOffset="4871.2787">1910 12923,'0'-25,"0"25,0 0,0 25,25-25,-25 25,0-25,0 25,0 0,0-25,-25 49,0 1,25-50,-25 25,1-1,24 1,-25-25,25 0,0-25,0 25,0-24,0-1,0 0,0 25,0-25,0 25,0-25,0 25,25 0,-1 0,1 0,-25 25,0 0</inkml:trace>
  <inkml:trace contextRef="#ctx0" brushRef="#br0" timeOffset="6327.3619">1885 13295,'25'0,"0"0,-25 0,25 0,-1 0,1 0,-25 0,0 0,0 25,0 0,0 0,0-25,0 25,-25-25,1 24,-1-24,25 0,-25 0,25 25,-25-25,0 0,1 0,-1 0,25-25,0 1,-25 24,25-25,0 25,0-50,25 50,-25-25,25 25,-1-24</inkml:trace>
  <inkml:trace contextRef="#ctx0" brushRef="#br0" timeOffset="16183.9257">2108 12179,'0'0,"0"-25,0 0,0 25,25-24,-25-1,50 0,-50 0,25 25,-25-25,49 25,-24 0,25-24,-26-1,-24 25,50 0,-50 0,25 0,-25 25,0-1,25-24,-25 25,0-25,0 50,0-50,0 25,0-25,0 0,0 0,24 0,-24 0,25 0,-25 0,50 0,-25 0,-1 0,-24 24,0 1,25 0,-25-25,25 50,-25-25,0-1,0 1,0-25,0 25,0 0,0-25,-25 49,25-49,0 0,0 0,0 25,0 25,-25-25,25-1,-24-24,24 25,-25-25,0 25,0 0,25-25,-49 25,49-25,-25 24,25-24,-25 0,0 0,0 0,25 0,-24-24,-1 24,25 24,0-24,-25 25,25-25,-25 0,0 0,1 0,-51 0,75 0,-25 0,25 0,-49-25,49 1,-25-1,25 0,0 0,-25 0,25 1,0 24,0-25,0 25,0 0,-25 0,25 0,-24 0,-1 0,25-25,-25 25,25-25,0 25,0-49,0 24,0 25,0-25,0 0,0 0,0 1,0-1,25 0,-25 0,25 25,-25-25,24 0,-24 25,25-24,-25 24,25 0,-25 0,25 0,0 0,-1 0,-24 0,25 0,0 0,0 0,-25 0,25 0</inkml:trace>
  <inkml:trace contextRef="#ctx0" brushRef="#br0" timeOffset="20399.1668">2654 11261,'-25'0,"0"0,1 0,24 0,-50 0,50 0,0 25,-25 0,25-25,0 25,0-25,0 25,0-25,0 49,0-49,0 25,0-25,0 50,0-50,0 24,0-24,0 50,0-50,25 0,0 0,-25 0,49 0,-24 0,-25 0,25 0,0 0,0 0,-25 0,25 0,-25-25,0 0,49 1,-49-1,0 0,0 25,0-25,0 0,0 1,0 24,0-25,0 0,0 0,0 25,0-25,0 1,0 24,0-25,0 25,-49 0,24 0,0 0,0 0</inkml:trace>
  <inkml:trace contextRef="#ctx0" brushRef="#br0" timeOffset="22287.2748">2729 11311,'0'50,"-25"-26,25 1,0 0,0-25,0 50,0-50,0 0,49 0,-49 0,25 0,-25 0,0 0,0-25,0 0,0 0,0 25,0-25</inkml:trace>
  <inkml:trace contextRef="#ctx0" brushRef="#br0" timeOffset="25447.4555">3101 11212,'0'0,"0"25,-25-25,25 24,0 1,0 0,0 0,0-25,-25 49,25-49,0 25,0 0,0 0,0-25,0 25,0-1,0 1,0-25,0 25,0 0,0 0,25-1,0 1,49 0,-74 0,50-25,-26 0,-24 0,50 0,-25 0,0 0,-25 0,24 0,1 0,0 0,0 0,-25-25,25 0,-1 25,-24-25,0 25,0-24,0-1,0 0,0 25,0-25,0-24,0 24,0 25,0-25,0 0,-24 0,24 1,-25 24,0-25,25 0,-25 25,25-25,-25 25,1-25,-1 1,25 24,-50 0,50-25,-25 25,25 0,-49 0,24 0,0 0,0 0,25 0,-24 0,-1 0</inkml:trace>
  <inkml:trace contextRef="#ctx0" brushRef="#br0" timeOffset="27031.5462">3225 11336,'24'25,"-24"-1,0-24,0 25,0 0,0 0,25-25,-25 0,25 25,0-25,0 0,-25 0,24-25,-24 0,0 25,0-25,25 0,-25 1,0-1,0 0,0 25,0-25,0 25,-25 0,1 0,24 0,-25 0,25 25,-25 0,25 0,0-25,0 24,0 1,0 0,0-25,25 25,-25-25,25 0,-25-25,0 0,0 0</inkml:trace>
  <inkml:trace contextRef="#ctx0" brushRef="#br0" timeOffset="30314.7339">3349 10616,'0'0,"0"0,-25 0,25 0,-25 0,0 0,25 0,-25 0,1 0,-1 25,25-25,-25 0,-49 25,74 0,-25-25,0 0,0 0,25 0,-49 0,24 25,25-25,-50 24,25-24,25 25,-49-25,24 25,0 0,25 0,-25-1,1 1,24-25,0 25,0 0,0-25,0 25,0-25,0 24,0 1,0 0,0-25,0 25,0 0,24 24,26-49,-25 0,-25 0,25 0,-1 0,1 0,-25 0,25 0,0 0,0 0,-25 0,49 0,-24 0,-25 0,50 0,-50 0,24 0,1-25,0 25,-25 0,25 0,-25 0,49 0,-24 0,0-49,0 49,0 0,-25-25,0 0,24 0,-24 1,0 24,0-25,0 0,0 25,0-25,50 0,-50 1,0 24,0-25,0 0,0 0,0 0,-25 1,25 24,0-25,-25 25,25-25,-24 25,-1 0,0-50,25 50,-25 0</inkml:trace>
  <inkml:trace contextRef="#ctx0" brushRef="#br0" timeOffset="32567.8628">3200 10840,'-50'0,"50"0,-25 0,25 0,-24 0,24 49,0-49,0 25,0-25,0 50,0-50,0 24,24-24,-24 0,25 0,0-24,-25-1,25-25,-25 50,0-25,0 1,0-1,0 25,-25 0,0 0,0 0,25 0,-24 0,24 0,0 25,0-25,0 24,0 1,0 0,0-25,0 25,0 0,0-1,0-24,24 0,1 0,-25-24,25-1,-25 25,0-25,0 0,0 25,0 0,-25-25,0 25,25 0,-24 0,24 25,0 0,0-25,0 25,0 0,0-25,0 24,0 1,0-25,24 0,1 0,-25-25,0 25,0-24,0 24,0-25,0 0,0 0,0 0,-25 25,25 0,-49 0,49 0,-25 0,25 0,0 0,0 25,0-25,0 25,0 0,0 0,0-25,0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9-09-29T09:21:26.75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5631 9203,'0'-25,"49"25,-24 0,-25 0,25 0,24 0,-24 0,-25 0,50 0,-25 0,-25 0,49 0,-49 0,25 0,-25 0,50 0,-25 0,-25 0,0 0,0 0,0 0,-25 0,0 0,-25 0,50 0,-24 0,-1 0,0 0,0 25,25-25,-25 24,0-24,25 0,-49 0,24 0,25 0,-50 0,50 25,-24-25,24 0,-25 0,25 25,-25 0,0-25,25 25,0-1,0 1,0-25,0 25,25-25,-25 25,25-25,0 0,-1 0,26 0,-25 0,-25 0,49 0,-49 0,25 0,-25 0,50 0,-50 0,25 0,-25 0,49 0,-49 0,0 0,0 0,-24 0,-1 0,25 0,-25 0,0 25,25-1,-25-24,25 25,-25-25,25 25,0 0,0-25,-49 25,49-1,-25 1,0-25,0 0,25-25,0 25,-24-24,24 24,0-25,0 25,0 0,24 0,-24 0,50 0,-50 0,25 0,-25 0,49 0,-49 0,25 0,-25 0,25 0,0 0,-25 0,25 0,-25 0,25 0,-25 25,24-25,1 0,25 0,-25 24,-25-24,0 0,-25 0,0 0,0 0,25 0,-25 0,1 0,-1 0,25 0,-25 0,0 0,0 0,25 0,-25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9-09-29T09:21:34.75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5829 9079,'0'-50,"0"50,0-25,0 25,0-50,0 50,25-24,-25 24,25 0,0 0,-25-25,24 25,1-25,0 25,-25 0,25 0,0 0,-1 0,-24 0,25 0,0 0,0 0,-25 0,25 0,-25-25,24 25,1 0,-25 0,25 0,0 0,0 0,-25 0,24 0,1 0,0 0,-25 0,25 0,0 0,-1 0,1 0,0 0,0 0,-25 0,25 0,-1 0,1 0,-25 0,25 0,0 0,0 0,-25 0,24 0,1 0,0 0,-25 0,25 0,0 0,-1 0,-24 0,25 0,0 0,0 0,-25 0,25 0,-25 25,25-25,-1 25,-24-25,0 25,0-25,25 24,-25 1,0 0,0-25,25 25,0-25,-25 25,0 0,0-25,0 24,0 1,0 0,25 0,-25 0,0-1,0 1,0 0,0 0,0 0,0-25,0 24,0 1,0 0,0-25,0 25,0 0,0-1,0-24,0 25,0 0,0 0,-25 0,0-1,25-24,-25 25,0-25,25 25,-24 0,24 0,-50-25,50 24,-25-24,25 25,-25-25,0 0,25 0,-24 25,-1-25,0 0,25 0,-25 0,25 0,-25 0,25 0,-24 0,-1 25,0-25,25 0,-25 0,0 0,25 0,-24 25,24-25,-25 0,0 0,0 0,25 0,-25 0,25 0,-49 0,49 0,-25 0,25 0,-50 0,50 0,-24 0,24 0,-50 0,50 0,-50 0,26 0,24 0,-25 0,0 0,0 0,25 0,-49-25,24 25,-25-25,25 0,25 25,-24-25,-1 25,0 0,0 0,25 0,-25-24,25 24,-25-25,25 25,-24-25,-1 25,25 0,-25-25,0 0,0 25,25-24,-24 24,24-25,0 25,-25-25,0 0,25 0,0 25,0-24,0-1,-25 0,25 25,0-25,0 0,-25-24,25 49,0-25,0 0,0 0,0 25,0-24,0-1,0 0,0 25,0-25,0 25,0-25,0 1,0 24,25-25,-25 0,0 0,25 25,-25-25,25 25,0-25,-25 25,24-24,1-1,0 25,0 0,-25 0,25-25,-1 25,-24 0,25-25,-25 0,25 25,0 0,0 0,-25 0,25 0,-1 0,1 0,-25 0,25 0,0 0,0 0,-25 0,24 0,1 0,0 0,-25 0,25 0,0 0,-1 0,-24 0,25 0,0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9-09-29T09:21:51.10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11063 11162,'-25'0,"25"0,0 0,0-25,0 25,0-25,0 1,0-1,25 25,-25-25,25 0,-25 0,24 1,1-1,-25 25,0-25,25 0,0 0,0 25,-25-24,25-1,-1 25,1-25,0 25,0 0,-25 0,25-25,-1 25,-24-25,25 25,-25 0,25 0,-25 0,50 0,-26 0,26 0,-25 0,0 0,24 0,-49 0,25 0,0 0,0 0,-25 0,24 0,26 25,-25-25,-25 0,25 0,-1 0,1 0,-25 25,25-25,0 0,0 0,-25 25,49 0,1-25,-25 0,-25 24,24-24,1 25,25 0,-50 0,25-25,-25 0,25 0,-1 0,-24 25,25-25,-25 24,25-24,0 0,-25 25,0 0,25-25,-25 25,0-25,0 25,0-25,0 24,0 1,0-25,0 25,0 0,0 0,0-25,0 25,0-1,0 1,0-25,0 25,0 0,0 0,0-25,0 24,0 1,0 0,0-25,0 25,0 0,0-1,0-24,0 25,0 0,0 0,0-25,0 25,0 24,-25-49,25 25,0 0,0-25,0 25,0-25,-25 24,25-24,0 25,0 0,0-25,-50 50,50-50,0 24,0-24,-24 50,24-50,0 25,-25-25,0 25,25-25,0 24,-25 1,25-25,-25 25,0-25,1 25,24 0,-25-25,0 0,25 0,-25 0,-24 49,49-49,-50 25,50-25,-25 0,25 0,-49 0,49 0,-25 0,25 0,-25 0,0 0,0 0,25 0,-24 0,-1 0,0 0,-49 0,49 0,-25 0,1-25,-51 0,100 25,-74 0,0-24,49-1,25 25,-25 0,-25 0,25-25,1 25,-1-25,0 0,25 1,-25 24,0 0,25-25,-24 0,24 0,-25 0,0 1,25-1,-25 25,0-25,25 0,0 25,0-25,-24 25,24-24,0-1,0 25,0-25,0 25,-25-25,25 25,0-25,0 1,0 24,0-25,0 0,0 0,0 25,0-25,0 1,0-1,0 25,0-25,0 0,0 0,0 25,0-24,0-1,0 0,0 25,25-25,-25 0,0 1,0 24,24-25,-24 25,0-25,25 25,-25-25,25 0,-25 0,25 1,0-1,-25 25,24-25,1 25,-25-25,25 25,-25 0,25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9-09-29T09:22:03.58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10517 14536,'0'0,"-25"0,25 0,-24 0,-1-25,0 25,0 0,25 0,-25 0,1 0,24 0,-25 0,0 0,-25-25,50 0,-49 25,49 0,-25 0,0 0,0-25,-24 1,24 24,0-25,0 0,0 25,1 0,24-25,-50 0,25-24,0 49,25 0,-49-25,49 0,-25 0,25 25,-25-49,0 24,25 25,-49-50,49 50,-25-49,0 24,0 0,25-25,0 50,0-24,-24-1,-1 0,25 25,0-25,0 25,0-49,0 49,0-25,-25 0,25 0,0 25,0-25,0 25,0-49,0 49,0-25,0 25,0-50,0 26,0-1,0 0,25 0,0 0,-25 1,24-26,1 50,-25-25,25 25,-25-25,0 25,0-24,25-26,0 25,-25 25,24-25,-24 25,25-25,0 1,-25 24,25-50,-25 25,25 25,-1 0,-24 0,25-25,0 25,0-24,0 24,-1 0,1 0,-25 0,25 0,0 0,0 0,-25 0,25 0,-1 0,1 0,0 0,0 0,0 0,-25 0,24 0,1 0,0 0,-25 0,25 0,0 0,-1 0,-24 0,25 0,0 0,0 24,-25-24,49 25,-24 0,0-25,-25 25,50-25,-26 25,-24-1,25-24,0 0,-25 25,25-25,-25 25,25 0,-1-25,-24 0,25 0,-25 25,25-25,0 49,0-49,-25 25,0 0,0 0,24-25,-24 25,0-1,25 1,-25 0,0-25,0 25,0 0,0-25,25 49,-25-24,0-25,0 50,0-50,0 24,0-24,0 50,0-50,25 25,-25-25,0 49,0-49,0 25,25-25,-25 25,0-25,0 25,0 0,0-25,0 24,0 1,0 0,0-25,0 25,0 0,0-1,0-24,0 25,0 0,0 0,0-25,0 25,0-1,0 1,0-25,0 25,0 0,0 0,0-25,24 24,-24-24,0 25,0-25,0 25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9-09-29T09:22:16.288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7541 16123,'-25'0,"0"0,0 0,25 0,-25 0,-49-74,74 74,-50-50,26 25,-1 0,-25-24,25 49,-24-25,24-25,0 26,0-1,1 25,-1-25,25 0,-25 25,25-25,0 1,-25-1,25 25,-25-25,25-25,-24 50,24-49,0-1,-25 25,25 1,-25-1,25-25,0 50,0-25,0 0,0 1,0 24,0-25,0 0,0 0,0 25,0-25,0 1,0 24,25-25,-25 0,25 0,-25 25,24 0,-24-25,25 25,0-24,-25-1,25 25,0 0,-1-25,-24 25,25 0,-25-25,25 25,25-25,-26 25,1-24,0-1,0 25,-25 0,49 0,-49 0,50 0,-25 0,-25 0,49 0,1 0,-50 0,25 0,24 0,-24 0,25 0,-1 0,1 0,24 0,-24 25,24-1,-74-24,50 0,-25 0,25 25,-50 0,24-25,1 0,0 25,0 24,0-24,-25-25,0 50,0-50,0 25,0-25,0 49,0-49,0 25,0-25,0 50,0-50,0 24,0-24,0 25,0-25,0 25,0 0,0-25,0 25,-25 0,25-1,0-24,0 25,0 0,0 0,-25-25,25 25,0-25,-25 49,25-49,-25 25,25-25,0 25,0 0,0-25,-24 24,24-24,-25 25,0-25,25 25,-25 0,25-25,-25 0,0 25,1-25,24 0,-25 24,0-24,0 25,25-25,-25 25,1-25,-1 0,25 0,-25 25,0-25,0 0,25 0,-24 0,-1 25,0-25,25 0,-25 0,0 24,1-24,24 0,-25 0,0 0,0 0,25 0,-25 0,1 0,-1 0,25 0,-25 0,0 0,25 0,0 25,0 0,0 0,0-25,25 25,0-1,0-24,-1 0,-24 0,25 0,0 0,0 0,-25 0,25 0,-1-24,-24 24,25 0,-25 0,50-25,-50 25,25 0,-25 0,24-25,26-25,-25 50,-25 0,49-24,-24 24,-25 0,50 0,-50 0,25 0,-25 0,49-25,-24 25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58D8-643A-473C-83C8-2C98B22D1528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787A-7A75-4C8A-A130-39795607A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31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58D8-643A-473C-83C8-2C98B22D1528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787A-7A75-4C8A-A130-39795607A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58D8-643A-473C-83C8-2C98B22D1528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787A-7A75-4C8A-A130-39795607A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6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58D8-643A-473C-83C8-2C98B22D1528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787A-7A75-4C8A-A130-39795607A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26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58D8-643A-473C-83C8-2C98B22D1528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787A-7A75-4C8A-A130-39795607A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26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58D8-643A-473C-83C8-2C98B22D1528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787A-7A75-4C8A-A130-39795607A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62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58D8-643A-473C-83C8-2C98B22D1528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787A-7A75-4C8A-A130-39795607A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96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58D8-643A-473C-83C8-2C98B22D1528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787A-7A75-4C8A-A130-39795607A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8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58D8-643A-473C-83C8-2C98B22D1528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787A-7A75-4C8A-A130-39795607A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5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58D8-643A-473C-83C8-2C98B22D1528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787A-7A75-4C8A-A130-39795607A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46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58D8-643A-473C-83C8-2C98B22D1528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787A-7A75-4C8A-A130-39795607A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9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B58D8-643A-473C-83C8-2C98B22D1528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D787A-7A75-4C8A-A130-39795607A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6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customXml" Target="../ink/ink6.xml"/><Relationship Id="rId18" Type="http://schemas.openxmlformats.org/officeDocument/2006/relationships/image" Target="../media/image22.emf"/><Relationship Id="rId26" Type="http://schemas.openxmlformats.org/officeDocument/2006/relationships/image" Target="../media/image26.emf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9.emf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4.png"/><Relationship Id="rId16" Type="http://schemas.openxmlformats.org/officeDocument/2006/relationships/image" Target="../media/image21.emf"/><Relationship Id="rId20" Type="http://schemas.openxmlformats.org/officeDocument/2006/relationships/image" Target="../media/image23.emf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customXml" Target="../ink/ink5.xml"/><Relationship Id="rId24" Type="http://schemas.openxmlformats.org/officeDocument/2006/relationships/image" Target="../media/image25.emf"/><Relationship Id="rId32" Type="http://schemas.openxmlformats.org/officeDocument/2006/relationships/image" Target="../media/image29.emf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7.emf"/><Relationship Id="rId10" Type="http://schemas.openxmlformats.org/officeDocument/2006/relationships/image" Target="../media/image18.emf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15.emf"/><Relationship Id="rId9" Type="http://schemas.openxmlformats.org/officeDocument/2006/relationships/customXml" Target="../ink/ink4.xml"/><Relationship Id="rId14" Type="http://schemas.openxmlformats.org/officeDocument/2006/relationships/image" Target="../media/image20.emf"/><Relationship Id="rId22" Type="http://schemas.openxmlformats.org/officeDocument/2006/relationships/image" Target="../media/image24.emf"/><Relationship Id="rId27" Type="http://schemas.openxmlformats.org/officeDocument/2006/relationships/customXml" Target="../ink/ink13.xml"/><Relationship Id="rId30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hyperlink" Target="https://www.google.com/url?sa=i&amp;rct=j&amp;q=&amp;esrc=s&amp;source=images&amp;cd=&amp;ved=&amp;url=https://sleephub.com.au/menstrual-cycle-and-sleep/&amp;psig=AOvVaw27Sfvez2RRVfRCFyExZNes&amp;ust=1561357700563594" TargetMode="External"/><Relationship Id="rId21" Type="http://schemas.openxmlformats.org/officeDocument/2006/relationships/diagramLayout" Target="../diagrams/layout4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image" Target="../media/image4.png"/><Relationship Id="rId16" Type="http://schemas.openxmlformats.org/officeDocument/2006/relationships/diagramLayout" Target="../diagrams/layout3.xml"/><Relationship Id="rId20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microsoft.com/office/2007/relationships/diagramDrawing" Target="../diagrams/drawing4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23" Type="http://schemas.openxmlformats.org/officeDocument/2006/relationships/diagramColors" Target="../diagrams/colors4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31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https://www.google.com/url?sa=i&amp;rct=j&amp;q=&amp;esrc=s&amp;source=images&amp;cd=&amp;ved=2ahUKEwit2a6vyc_iAhVFg-YKHbgMBqoQjRx6BAgBEAU&amp;url=https://www.tripadvisor.ie/LocationPhotoDirectLink-g503998-d2199177-i309507464-Bull_Inn_Gristhorpe-Filey_Scarborough_District_North_Yorkshire_England.html&amp;psig=AOvVaw1-rE62a0auaaF_y-OnqAtf&amp;ust=1559728973344052" TargetMode="External"/><Relationship Id="rId4" Type="http://schemas.openxmlformats.org/officeDocument/2006/relationships/hyperlink" Target="https://lms1.npru.ac.th/course/view.php?id=2086#section-2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mnIHBzc_iAhVs6nMBHdlMCFIQjRx6BAgBEAU&amp;url=https://www.drawingninja.com/t/picture-of-the-human-heart.html&amp;psig=AOvVaw0bDY0fM_32icBnTUpciqlK&amp;ust=1559730084348529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Temp\Rar$DIa0.039\หน้าแรกและหน้าสุดท้าย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771525"/>
            <a:ext cx="630555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0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-27296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Uterine </a:t>
            </a:r>
            <a:r>
              <a:rPr lang="en-US" sz="5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Wall</a:t>
            </a:r>
            <a:endParaRPr lang="th-TH" sz="5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342992" y="1619869"/>
            <a:ext cx="58490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</a:t>
            </a:r>
            <a:r>
              <a:rPr lang="en-US" sz="3200" dirty="0" smtClean="0">
                <a:latin typeface="Comic Sans MS" panose="030F0702030302020204" pitchFamily="66" charset="0"/>
              </a:rPr>
              <a:t>onsist </a:t>
            </a:r>
            <a:r>
              <a:rPr lang="en-US" sz="3200" dirty="0">
                <a:latin typeface="Comic Sans MS" panose="030F0702030302020204" pitchFamily="66" charset="0"/>
              </a:rPr>
              <a:t>of three layers</a:t>
            </a:r>
            <a:r>
              <a:rPr lang="en-US" sz="3200" dirty="0" smtClean="0">
                <a:latin typeface="Comic Sans MS" panose="030F0702030302020204" pitchFamily="66" charset="0"/>
              </a:rPr>
              <a:t>: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Comic Sans MS" panose="030F0702030302020204" pitchFamily="66" charset="0"/>
              </a:rPr>
              <a:t>Perimetrium</a:t>
            </a:r>
            <a:r>
              <a:rPr lang="en-US" sz="3200" dirty="0">
                <a:latin typeface="Comic Sans MS" panose="030F0702030302020204" pitchFamily="66" charset="0"/>
              </a:rPr>
              <a:t> – outer </a:t>
            </a:r>
            <a:r>
              <a:rPr lang="en-US" sz="3200" dirty="0" smtClean="0">
                <a:latin typeface="Comic Sans MS" panose="030F0702030302020204" pitchFamily="66" charset="0"/>
              </a:rPr>
              <a:t>layer.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omic Sans MS" panose="030F0702030302020204" pitchFamily="66" charset="0"/>
              </a:rPr>
              <a:t>Myometrium </a:t>
            </a:r>
            <a:r>
              <a:rPr lang="en-US" sz="3200" dirty="0">
                <a:latin typeface="Comic Sans MS" panose="030F0702030302020204" pitchFamily="66" charset="0"/>
              </a:rPr>
              <a:t>– muscular middle </a:t>
            </a:r>
            <a:r>
              <a:rPr lang="en-US" sz="3200" dirty="0" smtClean="0">
                <a:latin typeface="Comic Sans MS" panose="030F0702030302020204" pitchFamily="66" charset="0"/>
              </a:rPr>
              <a:t>layer.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omic Sans MS" panose="030F0702030302020204" pitchFamily="66" charset="0"/>
              </a:rPr>
              <a:t>Endometrium –mucous </a:t>
            </a:r>
            <a:r>
              <a:rPr lang="en-US" sz="3200" dirty="0">
                <a:latin typeface="Comic Sans MS" panose="030F0702030302020204" pitchFamily="66" charset="0"/>
              </a:rPr>
              <a:t>membrane lining the inner </a:t>
            </a:r>
            <a:r>
              <a:rPr lang="en-US" sz="3200" dirty="0" smtClean="0">
                <a:latin typeface="Comic Sans MS" panose="030F0702030302020204" pitchFamily="66" charset="0"/>
              </a:rPr>
              <a:t>surface</a:t>
            </a:r>
            <a:endParaRPr lang="th-TH" sz="3200" dirty="0">
              <a:latin typeface="Comic Sans MS" panose="030F0702030302020204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/>
          <a:stretch/>
        </p:blipFill>
        <p:spPr bwMode="auto">
          <a:xfrm>
            <a:off x="157654" y="1743318"/>
            <a:ext cx="5675587" cy="43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5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-27296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Comic Sans MS" panose="030F0702030302020204" pitchFamily="66" charset="0"/>
                <a:cs typeface="Angsana New" pitchFamily="18" charset="-34"/>
              </a:rPr>
              <a:t>Cervix</a:t>
            </a:r>
            <a:endParaRPr lang="th-TH" sz="6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328745" y="1336707"/>
            <a:ext cx="686325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   The lower </a:t>
            </a:r>
            <a:r>
              <a:rPr lang="en-US" sz="3200" dirty="0">
                <a:latin typeface="Comic Sans MS" panose="030F0702030302020204" pitchFamily="66" charset="0"/>
              </a:rPr>
              <a:t>part of the </a:t>
            </a:r>
            <a:r>
              <a:rPr lang="en-US" sz="3200" dirty="0" smtClean="0">
                <a:latin typeface="Comic Sans MS" panose="030F0702030302020204" pitchFamily="66" charset="0"/>
              </a:rPr>
              <a:t>uterus, 2 </a:t>
            </a:r>
            <a:r>
              <a:rPr lang="en-US" sz="3200" dirty="0">
                <a:latin typeface="Comic Sans MS" panose="030F0702030302020204" pitchFamily="66" charset="0"/>
              </a:rPr>
              <a:t>to 3 cm </a:t>
            </a:r>
            <a:r>
              <a:rPr lang="en-US" sz="3200" dirty="0" smtClean="0">
                <a:latin typeface="Comic Sans MS" panose="030F0702030302020204" pitchFamily="66" charset="0"/>
              </a:rPr>
              <a:t>long. </a:t>
            </a:r>
          </a:p>
          <a:p>
            <a:r>
              <a:rPr lang="en-US" sz="3200" dirty="0" smtClean="0">
                <a:latin typeface="Comic Sans MS" panose="030F0702030302020204" pitchFamily="66" charset="0"/>
              </a:rPr>
              <a:t>    Central cervical </a:t>
            </a:r>
            <a:r>
              <a:rPr lang="en-US" sz="3200" dirty="0">
                <a:latin typeface="Comic Sans MS" panose="030F0702030302020204" pitchFamily="66" charset="0"/>
              </a:rPr>
              <a:t>canal runs along its entire length, connecting the uterine cavity and the lumen of the vagina. </a:t>
            </a:r>
            <a:endParaRPr lang="en-US" sz="3200" dirty="0" smtClean="0">
              <a:latin typeface="Comic Sans MS" panose="030F0702030302020204" pitchFamily="66" charset="0"/>
            </a:endParaRPr>
          </a:p>
          <a:p>
            <a:r>
              <a:rPr lang="en-US" sz="3200" dirty="0" smtClean="0">
                <a:latin typeface="Comic Sans MS" panose="030F0702030302020204" pitchFamily="66" charset="0"/>
              </a:rPr>
              <a:t>   The </a:t>
            </a:r>
            <a:r>
              <a:rPr lang="en-US" sz="3200" dirty="0">
                <a:latin typeface="Comic Sans MS" panose="030F0702030302020204" pitchFamily="66" charset="0"/>
              </a:rPr>
              <a:t>opening into the uterus is called the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internal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os</a:t>
            </a:r>
            <a:r>
              <a:rPr lang="en-US" sz="3200" dirty="0">
                <a:latin typeface="Comic Sans MS" panose="030F0702030302020204" pitchFamily="66" charset="0"/>
              </a:rPr>
              <a:t>, and the opening into the vagina is called the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external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os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endParaRPr lang="th-TH" sz="3200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ในภาพอาจจะมี รองเท้า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68" y="0"/>
            <a:ext cx="5120877" cy="68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5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-31531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  <a:cs typeface="Angsana New" pitchFamily="18" charset="-34"/>
              </a:rPr>
              <a:t>Uterine ligament</a:t>
            </a:r>
            <a:endParaRPr lang="th-TH" sz="5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53958" y="1745619"/>
            <a:ext cx="66839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Broad ligament </a:t>
            </a:r>
            <a:endParaRPr lang="en-US" sz="3200" dirty="0" smtClean="0">
              <a:latin typeface="Comic Sans MS" panose="030F0702030302020204" pitchFamily="66" charset="0"/>
              <a:cs typeface="Angsana New" pitchFamily="18" charset="-34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latin typeface="Comic Sans MS" panose="030F0702030302020204" pitchFamily="66" charset="0"/>
                <a:cs typeface="Angsana New" pitchFamily="18" charset="-34"/>
              </a:rPr>
              <a:t>Transverse </a:t>
            </a: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cervical  ligament or Cardinal ligament </a:t>
            </a:r>
            <a:endParaRPr lang="en-US" sz="3200" dirty="0" smtClean="0">
              <a:latin typeface="Comic Sans MS" panose="030F0702030302020204" pitchFamily="66" charset="0"/>
              <a:cs typeface="Angsana New" pitchFamily="18" charset="-34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latin typeface="Comic Sans MS" panose="030F0702030302020204" pitchFamily="66" charset="0"/>
                <a:cs typeface="Angsana New" pitchFamily="18" charset="-34"/>
              </a:rPr>
              <a:t>Round </a:t>
            </a: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ligament of uterus 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Comic Sans MS" panose="030F0702030302020204" pitchFamily="66" charset="0"/>
                <a:cs typeface="Angsana New" pitchFamily="18" charset="-34"/>
              </a:rPr>
              <a:t>Uterosacral </a:t>
            </a:r>
            <a:r>
              <a:rPr lang="en-US" sz="3200" dirty="0" smtClean="0">
                <a:latin typeface="Comic Sans MS" panose="030F0702030302020204" pitchFamily="66" charset="0"/>
                <a:cs typeface="Angsana New" pitchFamily="18" charset="-34"/>
              </a:rPr>
              <a:t>ligament</a:t>
            </a:r>
            <a:endParaRPr lang="en-US" sz="3200" dirty="0">
              <a:latin typeface="Comic Sans MS" panose="030F0702030302020204" pitchFamily="66" charset="0"/>
              <a:cs typeface="Angsana New" pitchFamily="18" charset="-34"/>
            </a:endParaRPr>
          </a:p>
          <a:p>
            <a:pPr marL="514350" indent="-514350">
              <a:buNone/>
            </a:pPr>
            <a:endParaRPr lang="th-TH" sz="3200" dirty="0">
              <a:latin typeface="Comic Sans MS" panose="030F0702030302020204" pitchFamily="66" charset="0"/>
              <a:cs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3972910"/>
            <a:ext cx="599090" cy="819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194" name="Picture 2" descr="ไม่มีคำอธิบายรูปภาพ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94" r="95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90" y="-507413"/>
            <a:ext cx="5194446" cy="692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ลูกศรเชื่อมต่อแบบตรง 5"/>
          <p:cNvCxnSpPr/>
          <p:nvPr/>
        </p:nvCxnSpPr>
        <p:spPr>
          <a:xfrm flipH="1">
            <a:off x="3984589" y="2081048"/>
            <a:ext cx="1978280" cy="23017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ลูกศรเชื่อมต่อแบบตรง 8"/>
          <p:cNvCxnSpPr/>
          <p:nvPr/>
        </p:nvCxnSpPr>
        <p:spPr>
          <a:xfrm flipV="1">
            <a:off x="993228" y="3972910"/>
            <a:ext cx="1103586" cy="16711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12"/>
          <p:cNvCxnSpPr/>
          <p:nvPr/>
        </p:nvCxnSpPr>
        <p:spPr>
          <a:xfrm flipH="1">
            <a:off x="4004442" y="3484179"/>
            <a:ext cx="2207172" cy="1418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 flipV="1">
            <a:off x="1813034" y="4524703"/>
            <a:ext cx="472966" cy="16115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5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14" y="1200662"/>
            <a:ext cx="335918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-27296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cs typeface="Angsana New" pitchFamily="18" charset="-34"/>
              </a:rPr>
              <a:t>Uterine tubes or Fallopian tubes</a:t>
            </a:r>
            <a:endParaRPr lang="th-TH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096000" y="1046525"/>
            <a:ext cx="6096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Length 10 cm.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Open to peritoneal cavity and uterine cavity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Comic Sans MS" panose="030F0702030302020204" pitchFamily="66" charset="0"/>
                <a:cs typeface="Angsana New" pitchFamily="18" charset="-34"/>
              </a:rPr>
              <a:t>Mesosalphix</a:t>
            </a: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 ligament </a:t>
            </a:r>
            <a:r>
              <a:rPr lang="en-US" sz="3200" dirty="0" smtClean="0">
                <a:latin typeface="Comic Sans MS" panose="030F0702030302020204" pitchFamily="66" charset="0"/>
                <a:cs typeface="Angsana New" pitchFamily="18" charset="-34"/>
              </a:rPr>
              <a:t>connect to broad </a:t>
            </a: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ligament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omic Sans MS" panose="030F0702030302020204" pitchFamily="66" charset="0"/>
                <a:cs typeface="Angsana New" pitchFamily="18" charset="-34"/>
              </a:rPr>
              <a:t>three </a:t>
            </a: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layer</a:t>
            </a:r>
          </a:p>
          <a:p>
            <a:pPr lvl="1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Serosa</a:t>
            </a:r>
          </a:p>
          <a:p>
            <a:pPr lvl="1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Smooth muscle layer </a:t>
            </a:r>
          </a:p>
          <a:p>
            <a:pPr lvl="1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Epithelium : </a:t>
            </a:r>
          </a:p>
          <a:p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     ciliated </a:t>
            </a:r>
            <a:r>
              <a:rPr lang="en-US" sz="3200" dirty="0" err="1" smtClean="0">
                <a:latin typeface="Comic Sans MS" panose="030F0702030302020204" pitchFamily="66" charset="0"/>
                <a:cs typeface="Angsana New" pitchFamily="18" charset="-34"/>
              </a:rPr>
              <a:t>cell&amp;secretory</a:t>
            </a:r>
            <a:r>
              <a:rPr lang="en-US" sz="3200" dirty="0" smtClean="0">
                <a:latin typeface="Comic Sans MS" panose="030F0702030302020204" pitchFamily="66" charset="0"/>
                <a:cs typeface="Angsana New" pitchFamily="18" charset="-34"/>
              </a:rPr>
              <a:t> </a:t>
            </a: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cells</a:t>
            </a:r>
          </a:p>
        </p:txBody>
      </p:sp>
      <p:cxnSp>
        <p:nvCxnSpPr>
          <p:cNvPr id="5" name="ลูกศรเชื่อมต่อแบบตรง 4"/>
          <p:cNvCxnSpPr/>
          <p:nvPr/>
        </p:nvCxnSpPr>
        <p:spPr>
          <a:xfrm flipH="1">
            <a:off x="2862004" y="2774731"/>
            <a:ext cx="3349611" cy="1117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5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-27296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cs typeface="Angsana New" pitchFamily="18" charset="-34"/>
              </a:rPr>
              <a:t>Uterine tubes or Fallopian tubes</a:t>
            </a:r>
            <a:endParaRPr lang="th-TH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691352" y="1387366"/>
            <a:ext cx="65006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omic Sans MS" panose="030F0702030302020204" pitchFamily="66" charset="0"/>
                <a:cs typeface="Angsana New" pitchFamily="18" charset="-34"/>
              </a:rPr>
              <a:t>Intramural part- opening to uterus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omic Sans MS" panose="030F0702030302020204" pitchFamily="66" charset="0"/>
              </a:rPr>
              <a:t>Isthmus </a:t>
            </a:r>
            <a:r>
              <a:rPr lang="en-US" sz="2800" dirty="0">
                <a:latin typeface="Comic Sans MS" panose="030F0702030302020204" pitchFamily="66" charset="0"/>
              </a:rPr>
              <a:t>– the constricted portion of the tube nearest the </a:t>
            </a:r>
            <a:r>
              <a:rPr lang="en-US" sz="2800" dirty="0" smtClean="0">
                <a:latin typeface="Comic Sans MS" panose="030F0702030302020204" pitchFamily="66" charset="0"/>
              </a:rPr>
              <a:t>uterus.</a:t>
            </a:r>
            <a:endParaRPr lang="en-US" sz="2800" dirty="0"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omic Sans MS" panose="030F0702030302020204" pitchFamily="66" charset="0"/>
              </a:rPr>
              <a:t>Ampulla </a:t>
            </a:r>
            <a:r>
              <a:rPr lang="en-US" sz="2800" dirty="0">
                <a:latin typeface="Comic Sans MS" panose="030F0702030302020204" pitchFamily="66" charset="0"/>
              </a:rPr>
              <a:t>– the widened area that extends from the isthmus </a:t>
            </a:r>
            <a:r>
              <a:rPr lang="en-US" sz="2800" dirty="0" smtClean="0">
                <a:latin typeface="Comic Sans MS" panose="030F0702030302020204" pitchFamily="66" charset="0"/>
              </a:rPr>
              <a:t>laterally.</a:t>
            </a:r>
            <a:endParaRPr lang="en-US" sz="2800" dirty="0"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omic Sans MS" panose="030F0702030302020204" pitchFamily="66" charset="0"/>
              </a:rPr>
              <a:t>Infundibulum </a:t>
            </a:r>
            <a:r>
              <a:rPr lang="en-US" sz="2800" dirty="0">
                <a:latin typeface="Comic Sans MS" panose="030F0702030302020204" pitchFamily="66" charset="0"/>
              </a:rPr>
              <a:t>– the end of the expanded area beyond the </a:t>
            </a:r>
            <a:r>
              <a:rPr lang="en-US" sz="2800" dirty="0" smtClean="0">
                <a:latin typeface="Comic Sans MS" panose="030F0702030302020204" pitchFamily="66" charset="0"/>
              </a:rPr>
              <a:t>ampulla.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omic Sans MS" panose="030F0702030302020204" pitchFamily="66" charset="0"/>
              </a:rPr>
              <a:t>Fimbriae </a:t>
            </a:r>
            <a:r>
              <a:rPr lang="en-US" sz="2800" dirty="0">
                <a:latin typeface="Comic Sans MS" panose="030F0702030302020204" pitchFamily="66" charset="0"/>
              </a:rPr>
              <a:t>– fingerlike structures</a:t>
            </a:r>
            <a:br>
              <a:rPr lang="en-US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ciliary action aids in moving </a:t>
            </a:r>
            <a:r>
              <a:rPr lang="en-US" sz="2800" dirty="0" smtClean="0">
                <a:latin typeface="Comic Sans MS" panose="030F0702030302020204" pitchFamily="66" charset="0"/>
              </a:rPr>
              <a:t>ovum </a:t>
            </a:r>
            <a:r>
              <a:rPr lang="en-US" sz="2800" dirty="0">
                <a:latin typeface="Comic Sans MS" panose="030F0702030302020204" pitchFamily="66" charset="0"/>
              </a:rPr>
              <a:t>toward the </a:t>
            </a:r>
            <a:r>
              <a:rPr lang="en-US" sz="2800" dirty="0" smtClean="0">
                <a:latin typeface="Comic Sans MS" panose="030F0702030302020204" pitchFamily="66" charset="0"/>
              </a:rPr>
              <a:t>uterus</a:t>
            </a:r>
            <a:endParaRPr lang="en-US" sz="2800" dirty="0">
              <a:latin typeface="Comic Sans MS" panose="030F0702030302020204" pitchFamily="66" charset="0"/>
              <a:cs typeface="Angsana New" pitchFamily="18" charset="-34"/>
            </a:endParaRPr>
          </a:p>
        </p:txBody>
      </p:sp>
      <p:pic>
        <p:nvPicPr>
          <p:cNvPr id="8" name="Picture 2" descr="ในภาพอาจจะมี หนึ่งคนขึ้นไป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53" y="-112558"/>
            <a:ext cx="4498591" cy="59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19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-27296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omic Sans MS" panose="030F0702030302020204" pitchFamily="66" charset="0"/>
                <a:cs typeface="Angsana New" pitchFamily="18" charset="-34"/>
              </a:rPr>
              <a:t>Ovaries</a:t>
            </a:r>
            <a:endParaRPr lang="th-TH" sz="5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5538952" y="1750000"/>
            <a:ext cx="66530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Located on </a:t>
            </a:r>
            <a:r>
              <a:rPr lang="en-US" sz="2800" dirty="0">
                <a:latin typeface="Comic Sans MS" panose="030F0702030302020204" pitchFamily="66" charset="0"/>
              </a:rPr>
              <a:t>either side of the uterus</a:t>
            </a:r>
            <a:br>
              <a:rPr lang="en-US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consist of two </a:t>
            </a:r>
            <a:r>
              <a:rPr lang="en-US" sz="2800" dirty="0" smtClean="0">
                <a:latin typeface="Comic Sans MS" panose="030F0702030302020204" pitchFamily="66" charset="0"/>
              </a:rPr>
              <a:t>areas: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Cortex – the outer layer, which contains small secretory</a:t>
            </a:r>
            <a:br>
              <a:rPr lang="en-US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sacs or follicles in three stages of development</a:t>
            </a:r>
            <a:br>
              <a:rPr lang="en-US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Medulla – the inner portion that contains connective tissue, nerves, blood and lymphatic vessels</a:t>
            </a:r>
            <a:br>
              <a:rPr lang="en-US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/>
            </a:r>
            <a:br>
              <a:rPr lang="en-US" sz="2800" dirty="0">
                <a:latin typeface="Comic Sans MS" panose="030F0702030302020204" pitchFamily="66" charset="0"/>
              </a:rPr>
            </a:br>
            <a:endParaRPr lang="th-TH" sz="2800" dirty="0">
              <a:latin typeface="Comic Sans MS" panose="030F0702030302020204" pitchFamily="66" charset="0"/>
            </a:endParaRPr>
          </a:p>
        </p:txBody>
      </p:sp>
      <p:sp>
        <p:nvSpPr>
          <p:cNvPr id="4" name="วงรี 3"/>
          <p:cNvSpPr/>
          <p:nvPr/>
        </p:nvSpPr>
        <p:spPr>
          <a:xfrm rot="20203985">
            <a:off x="367862" y="3011241"/>
            <a:ext cx="4288220" cy="283554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วงรี 4"/>
          <p:cNvSpPr/>
          <p:nvPr/>
        </p:nvSpPr>
        <p:spPr>
          <a:xfrm rot="19885058">
            <a:off x="892064" y="3575477"/>
            <a:ext cx="3239815" cy="170707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/>
              <p14:cNvContentPartPr/>
              <p14:nvPr/>
            </p14:nvContentPartPr>
            <p14:xfrm>
              <a:off x="2205720" y="3009240"/>
              <a:ext cx="2188080" cy="1098720"/>
            </p14:xfrm>
          </p:contentPart>
        </mc:Choice>
        <mc:Fallback>
          <p:pic>
            <p:nvPicPr>
              <p:cNvPr id="10" name="Ink 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89880" y="2945880"/>
                <a:ext cx="2219760" cy="12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Ink 10"/>
              <p14:cNvContentPartPr/>
              <p14:nvPr/>
            </p14:nvContentPartPr>
            <p14:xfrm>
              <a:off x="2223360" y="3080880"/>
              <a:ext cx="2286360" cy="1179000"/>
            </p14:xfrm>
          </p:contentPart>
        </mc:Choice>
        <mc:Fallback>
          <p:pic>
            <p:nvPicPr>
              <p:cNvPr id="11" name="Ink 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07520" y="3017160"/>
                <a:ext cx="2318040" cy="130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2" name="Ink 11"/>
              <p14:cNvContentPartPr/>
              <p14:nvPr/>
            </p14:nvContentPartPr>
            <p14:xfrm>
              <a:off x="1955520" y="3464640"/>
              <a:ext cx="1848960" cy="1098720"/>
            </p14:xfrm>
          </p:contentPart>
        </mc:Choice>
        <mc:Fallback>
          <p:pic>
            <p:nvPicPr>
              <p:cNvPr id="12" name="Ink 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46160" y="3455280"/>
                <a:ext cx="1867680" cy="11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/>
              <p14:cNvContentPartPr/>
              <p14:nvPr/>
            </p14:nvContentPartPr>
            <p14:xfrm>
              <a:off x="616320" y="3821760"/>
              <a:ext cx="642960" cy="1098720"/>
            </p14:xfrm>
          </p:contentPart>
        </mc:Choice>
        <mc:Fallback>
          <p:pic>
            <p:nvPicPr>
              <p:cNvPr id="14" name="Ink 1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6960" y="3812400"/>
                <a:ext cx="661680" cy="11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/>
              <p14:cNvContentPartPr/>
              <p14:nvPr/>
            </p14:nvContentPartPr>
            <p14:xfrm>
              <a:off x="2000160" y="3304080"/>
              <a:ext cx="170280" cy="160920"/>
            </p14:xfrm>
          </p:contentPart>
        </mc:Choice>
        <mc:Fallback>
          <p:pic>
            <p:nvPicPr>
              <p:cNvPr id="15" name="Ink 1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84320" y="3240360"/>
                <a:ext cx="20196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/>
              <p14:cNvContentPartPr/>
              <p14:nvPr/>
            </p14:nvContentPartPr>
            <p14:xfrm>
              <a:off x="1991160" y="3178800"/>
              <a:ext cx="545400" cy="357840"/>
            </p14:xfrm>
          </p:contentPart>
        </mc:Choice>
        <mc:Fallback>
          <p:pic>
            <p:nvPicPr>
              <p:cNvPr id="16" name="Ink 1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75320" y="3115440"/>
                <a:ext cx="577080" cy="48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Ink 16"/>
              <p14:cNvContentPartPr/>
              <p14:nvPr/>
            </p14:nvContentPartPr>
            <p14:xfrm>
              <a:off x="3893400" y="3866400"/>
              <a:ext cx="563040" cy="518400"/>
            </p14:xfrm>
          </p:contentPart>
        </mc:Choice>
        <mc:Fallback>
          <p:pic>
            <p:nvPicPr>
              <p:cNvPr id="17" name="Ink 16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77560" y="3803040"/>
                <a:ext cx="594720" cy="64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8" name="Ink 17"/>
              <p14:cNvContentPartPr/>
              <p14:nvPr/>
            </p14:nvContentPartPr>
            <p14:xfrm>
              <a:off x="3429000" y="4679280"/>
              <a:ext cx="527040" cy="554040"/>
            </p14:xfrm>
          </p:contentPart>
        </mc:Choice>
        <mc:Fallback>
          <p:pic>
            <p:nvPicPr>
              <p:cNvPr id="18" name="Ink 17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13160" y="4615560"/>
                <a:ext cx="559080" cy="68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9" name="Ink 18"/>
              <p14:cNvContentPartPr/>
              <p14:nvPr/>
            </p14:nvContentPartPr>
            <p14:xfrm>
              <a:off x="2473560" y="5357880"/>
              <a:ext cx="473760" cy="446760"/>
            </p14:xfrm>
          </p:contentPart>
        </mc:Choice>
        <mc:Fallback>
          <p:pic>
            <p:nvPicPr>
              <p:cNvPr id="19" name="Ink 18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57720" y="5294160"/>
                <a:ext cx="505440" cy="57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0" name="Ink 19"/>
              <p14:cNvContentPartPr/>
              <p14:nvPr/>
            </p14:nvContentPartPr>
            <p14:xfrm>
              <a:off x="991080" y="5277600"/>
              <a:ext cx="741600" cy="643320"/>
            </p14:xfrm>
          </p:contentPart>
        </mc:Choice>
        <mc:Fallback>
          <p:pic>
            <p:nvPicPr>
              <p:cNvPr id="20" name="Ink 19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75240" y="5213880"/>
                <a:ext cx="773280" cy="77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1" name="Ink 20"/>
              <p14:cNvContentPartPr/>
              <p14:nvPr/>
            </p14:nvContentPartPr>
            <p14:xfrm>
              <a:off x="1214280" y="5509440"/>
              <a:ext cx="348840" cy="223920"/>
            </p14:xfrm>
          </p:contentPart>
        </mc:Choice>
        <mc:Fallback>
          <p:pic>
            <p:nvPicPr>
              <p:cNvPr id="21" name="Ink 20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98440" y="5446080"/>
                <a:ext cx="38052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3" name="Ink 22"/>
              <p14:cNvContentPartPr/>
              <p14:nvPr/>
            </p14:nvContentPartPr>
            <p14:xfrm>
              <a:off x="1009080" y="5357880"/>
              <a:ext cx="741600" cy="491400"/>
            </p14:xfrm>
          </p:contentPart>
        </mc:Choice>
        <mc:Fallback>
          <p:pic>
            <p:nvPicPr>
              <p:cNvPr id="23" name="Ink 22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93240" y="5294160"/>
                <a:ext cx="773280" cy="61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4" name="Ink 23"/>
              <p14:cNvContentPartPr/>
              <p14:nvPr/>
            </p14:nvContentPartPr>
            <p14:xfrm>
              <a:off x="1616400" y="5643720"/>
              <a:ext cx="27000" cy="45000"/>
            </p14:xfrm>
          </p:contentPart>
        </mc:Choice>
        <mc:Fallback>
          <p:pic>
            <p:nvPicPr>
              <p:cNvPr id="24" name="Ink 23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600560" y="5580000"/>
                <a:ext cx="5868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5" name="Ink 24"/>
              <p14:cNvContentPartPr/>
              <p14:nvPr/>
            </p14:nvContentPartPr>
            <p14:xfrm>
              <a:off x="1098360" y="5590080"/>
              <a:ext cx="45000" cy="27000"/>
            </p14:xfrm>
          </p:contentPart>
        </mc:Choice>
        <mc:Fallback>
          <p:pic>
            <p:nvPicPr>
              <p:cNvPr id="25" name="Ink 24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82520" y="5526360"/>
                <a:ext cx="7668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6" name="Ink 25"/>
              <p14:cNvContentPartPr/>
              <p14:nvPr/>
            </p14:nvContentPartPr>
            <p14:xfrm>
              <a:off x="1437840" y="3170160"/>
              <a:ext cx="2732760" cy="2536200"/>
            </p14:xfrm>
          </p:contentPart>
        </mc:Choice>
        <mc:Fallback>
          <p:pic>
            <p:nvPicPr>
              <p:cNvPr id="26" name="Ink 25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428480" y="3160800"/>
                <a:ext cx="2751480" cy="255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85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0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Comic Sans MS" panose="030F0702030302020204" pitchFamily="66" charset="0"/>
                <a:cs typeface="Angsana New" pitchFamily="18" charset="-34"/>
              </a:rPr>
              <a:t>Ovaries ligament</a:t>
            </a:r>
            <a:endParaRPr lang="th-TH" sz="5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477407" y="1683686"/>
            <a:ext cx="753854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Ovarian ligament </a:t>
            </a:r>
            <a:r>
              <a:rPr lang="en-US" sz="3200" dirty="0">
                <a:latin typeface="Comic Sans MS" panose="030F0702030302020204" pitchFamily="66" charset="0"/>
              </a:rPr>
              <a:t>attached to the </a:t>
            </a:r>
            <a:r>
              <a:rPr lang="en-US" sz="3200" dirty="0" smtClean="0">
                <a:latin typeface="Comic Sans MS" panose="030F0702030302020204" pitchFamily="66" charset="0"/>
              </a:rPr>
              <a:t>uterus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3200" dirty="0" smtClean="0">
                <a:latin typeface="Comic Sans MS" panose="030F0702030302020204" pitchFamily="66" charset="0"/>
                <a:cs typeface="Angsana New" pitchFamily="18" charset="-34"/>
              </a:rPr>
              <a:t>Suspensory </a:t>
            </a: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ligament</a:t>
            </a:r>
            <a:r>
              <a:rPr lang="th-TH" sz="3200" dirty="0">
                <a:latin typeface="Comic Sans MS" panose="030F0702030302020204" pitchFamily="66" charset="0"/>
                <a:cs typeface="Angsana New" pitchFamily="18" charset="-34"/>
              </a:rPr>
              <a:t> </a:t>
            </a:r>
            <a:r>
              <a:rPr lang="en-US" sz="3200" dirty="0">
                <a:latin typeface="Comic Sans MS" panose="030F0702030302020204" pitchFamily="66" charset="0"/>
              </a:rPr>
              <a:t>attached to the side of the </a:t>
            </a:r>
            <a:r>
              <a:rPr lang="en-US" sz="3200" dirty="0" smtClean="0">
                <a:latin typeface="Comic Sans MS" panose="030F0702030302020204" pitchFamily="66" charset="0"/>
              </a:rPr>
              <a:t>pelvis</a:t>
            </a:r>
            <a:endParaRPr lang="en-US" sz="3200" dirty="0" smtClean="0">
              <a:latin typeface="Comic Sans MS" panose="030F0702030302020204" pitchFamily="66" charset="0"/>
              <a:cs typeface="Angsana New" pitchFamily="18" charset="-34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3200" dirty="0" err="1" smtClean="0">
                <a:latin typeface="Comic Sans MS" panose="030F0702030302020204" pitchFamily="66" charset="0"/>
                <a:cs typeface="Angsana New" pitchFamily="18" charset="-34"/>
              </a:rPr>
              <a:t>Mesovarium</a:t>
            </a:r>
            <a:r>
              <a:rPr lang="en-US" sz="3200" dirty="0" smtClean="0">
                <a:latin typeface="Comic Sans MS" panose="030F0702030302020204" pitchFamily="66" charset="0"/>
                <a:cs typeface="Angsana New" pitchFamily="18" charset="-34"/>
              </a:rPr>
              <a:t> </a:t>
            </a: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ligament </a:t>
            </a:r>
            <a:r>
              <a:rPr lang="en-US" sz="3200" dirty="0" smtClean="0">
                <a:latin typeface="Comic Sans MS" panose="030F0702030302020204" pitchFamily="66" charset="0"/>
              </a:rPr>
              <a:t>connected </a:t>
            </a:r>
            <a:r>
              <a:rPr lang="en-US" sz="3200" dirty="0">
                <a:latin typeface="Comic Sans MS" panose="030F0702030302020204" pitchFamily="66" charset="0"/>
              </a:rPr>
              <a:t>to the posterior layer of the broad ligament 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  <a:cs typeface="Angsana New" pitchFamily="18" charset="-34"/>
            </a:endParaRPr>
          </a:p>
        </p:txBody>
      </p:sp>
      <p:pic>
        <p:nvPicPr>
          <p:cNvPr id="8" name="Picture 2" descr="ในภาพอาจจะมี หนึ่งคนขึ้นไป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64" y="-112558"/>
            <a:ext cx="4498591" cy="59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ลูกศรเชื่อมต่อแบบตรง 4"/>
          <p:cNvCxnSpPr/>
          <p:nvPr/>
        </p:nvCxnSpPr>
        <p:spPr>
          <a:xfrm flipH="1">
            <a:off x="2502859" y="1970690"/>
            <a:ext cx="1974548" cy="19076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ลูกศรเชื่อมต่อแบบตรง 8"/>
          <p:cNvCxnSpPr/>
          <p:nvPr/>
        </p:nvCxnSpPr>
        <p:spPr>
          <a:xfrm flipH="1">
            <a:off x="3490133" y="3153103"/>
            <a:ext cx="987274" cy="4099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ลูกศรเชื่อมต่อแบบตรง 10"/>
          <p:cNvCxnSpPr/>
          <p:nvPr/>
        </p:nvCxnSpPr>
        <p:spPr>
          <a:xfrm flipH="1" flipV="1">
            <a:off x="2502859" y="3699622"/>
            <a:ext cx="1974548" cy="1786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5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0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omic Sans MS" panose="030F0702030302020204" pitchFamily="66" charset="0"/>
                <a:cs typeface="Angsana New" pitchFamily="18" charset="-34"/>
              </a:rPr>
              <a:t>Ovarian cycle</a:t>
            </a:r>
            <a:endParaRPr lang="th-TH" sz="5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25668" y="1504735"/>
            <a:ext cx="117663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600" dirty="0">
                <a:latin typeface="Comic Sans MS" panose="030F0702030302020204" pitchFamily="66" charset="0"/>
                <a:cs typeface="Angsana New" pitchFamily="18" charset="-34"/>
              </a:rPr>
              <a:t>Follicular phase </a:t>
            </a:r>
            <a:r>
              <a:rPr lang="en-US" sz="3600" dirty="0" smtClean="0">
                <a:latin typeface="Comic Sans MS" panose="030F0702030302020204" pitchFamily="66" charset="0"/>
                <a:cs typeface="Angsana New" pitchFamily="18" charset="-34"/>
              </a:rPr>
              <a:t>: Primordial </a:t>
            </a:r>
            <a:r>
              <a:rPr lang="en-US" sz="3600" dirty="0">
                <a:latin typeface="Comic Sans MS" panose="030F0702030302020204" pitchFamily="66" charset="0"/>
                <a:cs typeface="Angsana New" pitchFamily="18" charset="-34"/>
              </a:rPr>
              <a:t>follicle</a:t>
            </a:r>
            <a:r>
              <a:rPr lang="en-US" sz="3600" dirty="0" smtClean="0">
                <a:latin typeface="Comic Sans MS" panose="030F0702030302020204" pitchFamily="66" charset="0"/>
                <a:cs typeface="Angsana New" pitchFamily="18" charset="-34"/>
              </a:rPr>
              <a:t>, growing </a:t>
            </a:r>
            <a:r>
              <a:rPr lang="en-US" sz="3600" dirty="0">
                <a:latin typeface="Comic Sans MS" panose="030F0702030302020204" pitchFamily="66" charset="0"/>
                <a:cs typeface="Angsana New" pitchFamily="18" charset="-34"/>
              </a:rPr>
              <a:t>follicle,</a:t>
            </a:r>
            <a:r>
              <a:rPr lang="th-TH" sz="3600" dirty="0">
                <a:latin typeface="Comic Sans MS" panose="030F0702030302020204" pitchFamily="66" charset="0"/>
                <a:cs typeface="Angsana New" pitchFamily="18" charset="-34"/>
              </a:rPr>
              <a:t> </a:t>
            </a:r>
            <a:r>
              <a:rPr lang="en-US" sz="3600" dirty="0" err="1">
                <a:latin typeface="Comic Sans MS" panose="030F0702030302020204" pitchFamily="66" charset="0"/>
                <a:cs typeface="Angsana New" pitchFamily="18" charset="-34"/>
              </a:rPr>
              <a:t>graafian</a:t>
            </a:r>
            <a:r>
              <a:rPr lang="en-US" sz="3600" dirty="0">
                <a:latin typeface="Comic Sans MS" panose="030F0702030302020204" pitchFamily="66" charset="0"/>
                <a:cs typeface="Angsana New" pitchFamily="18" charset="-34"/>
              </a:rPr>
              <a:t> </a:t>
            </a:r>
            <a:r>
              <a:rPr lang="en-US" sz="3600" dirty="0" smtClean="0">
                <a:latin typeface="Comic Sans MS" panose="030F0702030302020204" pitchFamily="66" charset="0"/>
                <a:cs typeface="Angsana New" pitchFamily="18" charset="-34"/>
              </a:rPr>
              <a:t>follicles</a:t>
            </a:r>
          </a:p>
          <a:p>
            <a:pPr marL="514350" indent="-514350">
              <a:buAutoNum type="arabicPeriod"/>
            </a:pPr>
            <a:r>
              <a:rPr lang="en-US" sz="3600" dirty="0" smtClean="0">
                <a:latin typeface="Comic Sans MS" panose="030F0702030302020204" pitchFamily="66" charset="0"/>
                <a:cs typeface="Angsana New" pitchFamily="18" charset="-34"/>
              </a:rPr>
              <a:t>Ovulation </a:t>
            </a:r>
            <a:r>
              <a:rPr lang="en-US" sz="3600" dirty="0">
                <a:latin typeface="Comic Sans MS" panose="030F0702030302020204" pitchFamily="66" charset="0"/>
                <a:cs typeface="Angsana New" pitchFamily="18" charset="-34"/>
              </a:rPr>
              <a:t>phase  </a:t>
            </a:r>
            <a:r>
              <a:rPr lang="en-US" sz="3600" dirty="0" smtClean="0">
                <a:latin typeface="Comic Sans MS" panose="030F0702030302020204" pitchFamily="66" charset="0"/>
                <a:cs typeface="Angsana New" pitchFamily="18" charset="-34"/>
              </a:rPr>
              <a:t>release LH </a:t>
            </a:r>
            <a:endParaRPr lang="th-TH" sz="3600" dirty="0" smtClean="0">
              <a:latin typeface="Comic Sans MS" panose="030F0702030302020204" pitchFamily="66" charset="0"/>
              <a:cs typeface="Angsana New" pitchFamily="18" charset="-34"/>
            </a:endParaRPr>
          </a:p>
          <a:p>
            <a:pPr marL="514350" indent="-514350">
              <a:buAutoNum type="arabicPeriod"/>
            </a:pPr>
            <a:r>
              <a:rPr lang="en-US" sz="3600" dirty="0" smtClean="0">
                <a:latin typeface="Comic Sans MS" panose="030F0702030302020204" pitchFamily="66" charset="0"/>
                <a:cs typeface="Angsana New" pitchFamily="18" charset="-34"/>
              </a:rPr>
              <a:t>Luteal </a:t>
            </a:r>
            <a:r>
              <a:rPr lang="en-US" sz="3600" dirty="0">
                <a:latin typeface="Comic Sans MS" panose="030F0702030302020204" pitchFamily="66" charset="0"/>
                <a:cs typeface="Angsana New" pitchFamily="18" charset="-34"/>
              </a:rPr>
              <a:t>phase </a:t>
            </a:r>
            <a:r>
              <a:rPr lang="th-TH" sz="3600" dirty="0">
                <a:latin typeface="Comic Sans MS" panose="030F0702030302020204" pitchFamily="66" charset="0"/>
                <a:cs typeface="Angsana New" pitchFamily="18" charset="-34"/>
              </a:rPr>
              <a:t> </a:t>
            </a:r>
            <a:r>
              <a:rPr lang="en-US" sz="3600" dirty="0" smtClean="0">
                <a:latin typeface="Comic Sans MS" panose="030F0702030302020204" pitchFamily="66" charset="0"/>
                <a:cs typeface="Angsana New" pitchFamily="18" charset="-34"/>
              </a:rPr>
              <a:t>: granulosa </a:t>
            </a:r>
            <a:r>
              <a:rPr lang="en-US" sz="3600" dirty="0">
                <a:latin typeface="Comic Sans MS" panose="030F0702030302020204" pitchFamily="66" charset="0"/>
                <a:cs typeface="Angsana New" pitchFamily="18" charset="-34"/>
              </a:rPr>
              <a:t>cell </a:t>
            </a:r>
            <a:r>
              <a:rPr lang="th-TH" sz="3600" dirty="0" smtClean="0">
                <a:latin typeface="Comic Sans MS" panose="030F0702030302020204" pitchFamily="66" charset="0"/>
                <a:cs typeface="Angsana New" pitchFamily="18" charset="-34"/>
              </a:rPr>
              <a:t> </a:t>
            </a:r>
            <a:r>
              <a:rPr lang="en-US" sz="3600" dirty="0" smtClean="0">
                <a:latin typeface="Comic Sans MS" panose="030F0702030302020204" pitchFamily="66" charset="0"/>
                <a:cs typeface="Angsana New" pitchFamily="18" charset="-34"/>
              </a:rPr>
              <a:t>change into  </a:t>
            </a:r>
            <a:r>
              <a:rPr lang="en-US" sz="3600" dirty="0">
                <a:latin typeface="Comic Sans MS" panose="030F0702030302020204" pitchFamily="66" charset="0"/>
                <a:cs typeface="Angsana New" pitchFamily="18" charset="-34"/>
              </a:rPr>
              <a:t>Corpus luteum </a:t>
            </a:r>
            <a:r>
              <a:rPr lang="th-TH" sz="3600" dirty="0">
                <a:latin typeface="Comic Sans MS" panose="030F0702030302020204" pitchFamily="66" charset="0"/>
                <a:cs typeface="Angsana New" pitchFamily="18" charset="-34"/>
              </a:rPr>
              <a:t> </a:t>
            </a:r>
            <a:r>
              <a:rPr lang="en-US" sz="3600" dirty="0" smtClean="0">
                <a:latin typeface="Comic Sans MS" panose="030F0702030302020204" pitchFamily="66" charset="0"/>
                <a:cs typeface="Angsana New" pitchFamily="18" charset="-34"/>
              </a:rPr>
              <a:t>and corpus </a:t>
            </a:r>
            <a:r>
              <a:rPr lang="en-US" sz="3600" dirty="0" err="1">
                <a:latin typeface="Comic Sans MS" panose="030F0702030302020204" pitchFamily="66" charset="0"/>
                <a:cs typeface="Angsana New" pitchFamily="18" charset="-34"/>
              </a:rPr>
              <a:t>albican</a:t>
            </a:r>
            <a:endParaRPr lang="th-TH" sz="3600" dirty="0">
              <a:latin typeface="Comic Sans MS" panose="030F0702030302020204" pitchFamily="66" charset="0"/>
              <a:cs typeface="Angsana New" pitchFamily="18" charset="-34"/>
            </a:endParaRPr>
          </a:p>
        </p:txBody>
      </p:sp>
      <p:sp>
        <p:nvSpPr>
          <p:cNvPr id="12" name="Rectangle 4"/>
          <p:cNvSpPr/>
          <p:nvPr/>
        </p:nvSpPr>
        <p:spPr>
          <a:xfrm>
            <a:off x="6466647" y="2166887"/>
            <a:ext cx="1320718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ngsana New" pitchFamily="18" charset="-34"/>
                <a:cs typeface="Angsana New" pitchFamily="18" charset="-34"/>
              </a:rPr>
              <a:t>Day 1-14</a:t>
            </a:r>
            <a:endParaRPr lang="th-TH" sz="2800" dirty="0"/>
          </a:p>
        </p:txBody>
      </p:sp>
      <p:sp>
        <p:nvSpPr>
          <p:cNvPr id="13" name="Rectangle 5"/>
          <p:cNvSpPr/>
          <p:nvPr/>
        </p:nvSpPr>
        <p:spPr>
          <a:xfrm>
            <a:off x="7208360" y="2766619"/>
            <a:ext cx="77617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ngsana New" pitchFamily="18" charset="-34"/>
                <a:cs typeface="Angsana New" pitchFamily="18" charset="-34"/>
              </a:rPr>
              <a:t>Day 14</a:t>
            </a:r>
            <a:endParaRPr lang="th-TH" sz="2400" dirty="0"/>
          </a:p>
        </p:txBody>
      </p:sp>
      <p:sp>
        <p:nvSpPr>
          <p:cNvPr id="15" name="Rectangle 8"/>
          <p:cNvSpPr/>
          <p:nvPr/>
        </p:nvSpPr>
        <p:spPr>
          <a:xfrm>
            <a:off x="6739321" y="3822862"/>
            <a:ext cx="104547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ngsana New" pitchFamily="18" charset="-34"/>
                <a:cs typeface="Angsana New" pitchFamily="18" charset="-34"/>
              </a:rPr>
              <a:t>Day 15-28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211375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0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  <a:cs typeface="Angsana New" pitchFamily="18" charset="-34"/>
              </a:rPr>
              <a:t>Endometrial cycle&amp; </a:t>
            </a:r>
            <a:r>
              <a:rPr lang="en-US" sz="3600" dirty="0" err="1">
                <a:solidFill>
                  <a:schemeClr val="bg1"/>
                </a:solidFill>
                <a:latin typeface="Comic Sans MS" panose="030F0702030302020204" pitchFamily="66" charset="0"/>
                <a:cs typeface="Angsana New" pitchFamily="18" charset="-34"/>
              </a:rPr>
              <a:t>Mentruation</a:t>
            </a:r>
            <a:endParaRPr lang="th-TH" sz="3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749972" y="1865267"/>
            <a:ext cx="736290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Angsana New" panose="02020603050405020304" pitchFamily="18" charset="-34"/>
              </a:rPr>
              <a:t>Hypothalamus-pituitary-ovarian axis</a:t>
            </a:r>
          </a:p>
          <a:p>
            <a:pPr marL="1885950" lvl="3" indent="-514350">
              <a:buAutoNum type="arabicPeriod"/>
            </a:pPr>
            <a:r>
              <a:rPr lang="en-US" sz="3000" dirty="0">
                <a:latin typeface="Comic Sans MS" panose="030F0702030302020204" pitchFamily="66" charset="0"/>
                <a:cs typeface="Angsana New" panose="02020603050405020304" pitchFamily="18" charset="-34"/>
              </a:rPr>
              <a:t>Hypothalamus-pituitary cycle</a:t>
            </a:r>
          </a:p>
          <a:p>
            <a:pPr marL="1885950" lvl="3" indent="-514350">
              <a:buFont typeface="Arial" pitchFamily="34" charset="0"/>
              <a:buAutoNum type="arabicPeriod"/>
            </a:pPr>
            <a:r>
              <a:rPr lang="en-US" sz="3000" dirty="0">
                <a:latin typeface="Comic Sans MS" panose="030F0702030302020204" pitchFamily="66" charset="0"/>
                <a:cs typeface="Angsana New" panose="02020603050405020304" pitchFamily="18" charset="-34"/>
              </a:rPr>
              <a:t> pituitary-ovarian cycle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9" b="87985" l="6396" r="863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792" y="3194918"/>
            <a:ext cx="5260081" cy="350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83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0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Menstrual Cycle</a:t>
            </a:r>
            <a:endParaRPr lang="th-TH" sz="5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17410" name="Picture 2" descr="รูปภาพที่เกี่ยวข้อง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04" y="1036468"/>
            <a:ext cx="4807169" cy="50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3073462"/>
              </p:ext>
            </p:extLst>
          </p:nvPr>
        </p:nvGraphicFramePr>
        <p:xfrm>
          <a:off x="7073708" y="1515615"/>
          <a:ext cx="4687368" cy="1540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1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7243137"/>
              </p:ext>
            </p:extLst>
          </p:nvPr>
        </p:nvGraphicFramePr>
        <p:xfrm>
          <a:off x="6884926" y="3149975"/>
          <a:ext cx="4923851" cy="1540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2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8680388"/>
              </p:ext>
            </p:extLst>
          </p:nvPr>
        </p:nvGraphicFramePr>
        <p:xfrm>
          <a:off x="6729493" y="4723459"/>
          <a:ext cx="5563418" cy="1540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3" name="ไดอะแกรม 12"/>
          <p:cNvGraphicFramePr/>
          <p:nvPr>
            <p:extLst>
              <p:ext uri="{D42A27DB-BD31-4B8C-83A1-F6EECF244321}">
                <p14:modId xmlns:p14="http://schemas.microsoft.com/office/powerpoint/2010/main" val="4129754751"/>
              </p:ext>
            </p:extLst>
          </p:nvPr>
        </p:nvGraphicFramePr>
        <p:xfrm>
          <a:off x="5328746" y="1669718"/>
          <a:ext cx="16078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3" name="ลูกศรลง 2"/>
          <p:cNvSpPr/>
          <p:nvPr/>
        </p:nvSpPr>
        <p:spPr>
          <a:xfrm rot="10800000">
            <a:off x="11430000" y="2341177"/>
            <a:ext cx="394138" cy="2995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ลูกศรลง 13"/>
          <p:cNvSpPr/>
          <p:nvPr/>
        </p:nvSpPr>
        <p:spPr>
          <a:xfrm rot="10800000">
            <a:off x="11500945" y="3920359"/>
            <a:ext cx="394138" cy="2995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ลูกศรลง 14"/>
          <p:cNvSpPr/>
          <p:nvPr/>
        </p:nvSpPr>
        <p:spPr>
          <a:xfrm>
            <a:off x="11524593" y="5602014"/>
            <a:ext cx="394138" cy="2995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วงรี 3"/>
          <p:cNvSpPr/>
          <p:nvPr/>
        </p:nvSpPr>
        <p:spPr>
          <a:xfrm>
            <a:off x="662152" y="1592318"/>
            <a:ext cx="3783724" cy="37994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683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92026" y="1664677"/>
            <a:ext cx="5257800" cy="294249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itchFamily="66" charset="0"/>
              </a:rPr>
              <a:t>Anatomy</a:t>
            </a:r>
            <a:r>
              <a:rPr lang="en-US" dirty="0">
                <a:latin typeface="Comic Sans MS" pitchFamily="66" charset="0"/>
              </a:rPr>
              <a:t>&amp; Physiology II</a:t>
            </a:r>
            <a:br>
              <a:rPr lang="en-US" dirty="0">
                <a:latin typeface="Comic Sans MS" pitchFamily="66" charset="0"/>
              </a:rPr>
            </a:br>
            <a:endParaRPr lang="en-US" dirty="0">
              <a:latin typeface="Comic Sans MS" pitchFamily="66" charset="0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74431" y="4536832"/>
            <a:ext cx="4337538" cy="1441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JUTATIP TEPSUWAN</a:t>
            </a:r>
          </a:p>
          <a:p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MSN,RN</a:t>
            </a:r>
          </a:p>
          <a:p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Faculty of Nursing, NPRU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534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0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Comic Sans MS" panose="030F0702030302020204" pitchFamily="66" charset="0"/>
                <a:cs typeface="Angsana New" pitchFamily="18" charset="-34"/>
              </a:rPr>
              <a:t>Fertilization </a:t>
            </a:r>
            <a:endParaRPr lang="th-TH" sz="5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491655" y="1329445"/>
            <a:ext cx="6553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3200" b="1" dirty="0" smtClean="0">
                <a:latin typeface="Comic Sans MS" panose="030F0702030302020204" pitchFamily="66" charset="0"/>
              </a:rPr>
              <a:t>  Human </a:t>
            </a:r>
            <a:r>
              <a:rPr lang="en-US" sz="3200" b="1" dirty="0">
                <a:latin typeface="Comic Sans MS" panose="030F0702030302020204" pitchFamily="66" charset="0"/>
              </a:rPr>
              <a:t>fertilization is the union of a human </a:t>
            </a:r>
            <a:r>
              <a:rPr lang="en-US" sz="3200" b="1" dirty="0" smtClean="0">
                <a:latin typeface="Comic Sans MS" panose="030F0702030302020204" pitchFamily="66" charset="0"/>
              </a:rPr>
              <a:t>egg and </a:t>
            </a:r>
            <a:r>
              <a:rPr lang="en-US" sz="3200" b="1" dirty="0">
                <a:latin typeface="Comic Sans MS" panose="030F0702030302020204" pitchFamily="66" charset="0"/>
              </a:rPr>
              <a:t>sperm, usually occurring in the ampulla of the fallopian </a:t>
            </a:r>
            <a:r>
              <a:rPr lang="en-US" sz="3200" b="1" dirty="0" smtClean="0">
                <a:latin typeface="Comic Sans MS" panose="030F0702030302020204" pitchFamily="66" charset="0"/>
              </a:rPr>
              <a:t>tube.</a:t>
            </a:r>
            <a:endParaRPr lang="en-US" sz="3200" b="1" baseline="30000" dirty="0">
              <a:latin typeface="Comic Sans MS" panose="030F0702030302020204" pitchFamily="66" charset="0"/>
            </a:endParaRPr>
          </a:p>
          <a:p>
            <a:pPr algn="thaiDist"/>
            <a:r>
              <a:rPr lang="en-US" sz="3200" b="1" dirty="0" smtClean="0">
                <a:latin typeface="Comic Sans MS" panose="030F0702030302020204" pitchFamily="66" charset="0"/>
              </a:rPr>
              <a:t>   The </a:t>
            </a:r>
            <a:r>
              <a:rPr lang="en-US" sz="3200" b="1" dirty="0">
                <a:latin typeface="Comic Sans MS" panose="030F0702030302020204" pitchFamily="66" charset="0"/>
              </a:rPr>
              <a:t>result of this union is the production of a zygote cell, or fertilized egg, </a:t>
            </a:r>
            <a:r>
              <a:rPr lang="en-US" sz="3200" b="1" dirty="0" smtClean="0">
                <a:latin typeface="Comic Sans MS" panose="030F0702030302020204" pitchFamily="66" charset="0"/>
              </a:rPr>
              <a:t>initiating prenatal </a:t>
            </a:r>
            <a:r>
              <a:rPr lang="en-US" sz="3200" b="1" dirty="0">
                <a:latin typeface="Comic Sans MS" panose="030F0702030302020204" pitchFamily="66" charset="0"/>
              </a:rPr>
              <a:t>development</a:t>
            </a:r>
            <a:endParaRPr lang="th-TH" sz="3200" b="1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3035" y="1579817"/>
            <a:ext cx="7561846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83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0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Breast &amp; mammary gland</a:t>
            </a:r>
            <a:endParaRPr lang="th-TH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0" y="1292772"/>
            <a:ext cx="772510" cy="5202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816364" y="1069979"/>
            <a:ext cx="737563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Comic Sans MS" panose="030F0702030302020204" pitchFamily="66" charset="0"/>
              </a:rPr>
              <a:t>Areola – the dark, pigmented area found in the skin over each </a:t>
            </a:r>
            <a:r>
              <a:rPr lang="en-US" sz="2800" dirty="0" smtClean="0">
                <a:latin typeface="Comic Sans MS" panose="030F0702030302020204" pitchFamily="66" charset="0"/>
              </a:rPr>
              <a:t>breast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omic Sans MS" panose="030F0702030302020204" pitchFamily="66" charset="0"/>
              </a:rPr>
              <a:t>Nipple </a:t>
            </a:r>
            <a:r>
              <a:rPr lang="en-US" sz="2800" dirty="0">
                <a:latin typeface="Comic Sans MS" panose="030F0702030302020204" pitchFamily="66" charset="0"/>
              </a:rPr>
              <a:t>is the elevated area in the center of each </a:t>
            </a:r>
            <a:r>
              <a:rPr lang="en-US" sz="2800" dirty="0" smtClean="0">
                <a:latin typeface="Comic Sans MS" panose="030F0702030302020204" pitchFamily="66" charset="0"/>
              </a:rPr>
              <a:t>areola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omic Sans MS" panose="030F0702030302020204" pitchFamily="66" charset="0"/>
              </a:rPr>
              <a:t>Mammary glands consist of  15-25 lobes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omic Sans MS" panose="030F0702030302020204" pitchFamily="66" charset="0"/>
              </a:rPr>
              <a:t>Smaller lobes composed  of alveoli or </a:t>
            </a:r>
            <a:r>
              <a:rPr lang="en-US" sz="2800" dirty="0" err="1" smtClean="0">
                <a:latin typeface="Comic Sans MS" panose="030F0702030302020204" pitchFamily="66" charset="0"/>
              </a:rPr>
              <a:t>acini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omic Sans MS" panose="030F0702030302020204" pitchFamily="66" charset="0"/>
              </a:rPr>
              <a:t>Milk passes  from </a:t>
            </a:r>
            <a:r>
              <a:rPr lang="en-US" sz="2800" dirty="0" err="1" smtClean="0">
                <a:latin typeface="Comic Sans MS" panose="030F0702030302020204" pitchFamily="66" charset="0"/>
              </a:rPr>
              <a:t>acini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Comic Sans MS" panose="030F0702030302020204" pitchFamily="66" charset="0"/>
              </a:rPr>
              <a:t>Lactiferous duct, lactiferous sinus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h-TH" sz="2800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 descr="ในภาพอาจจะมี หนึ่งคนขึ้นไ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0" y="1685428"/>
            <a:ext cx="3378927" cy="45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83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27512" y="2365275"/>
            <a:ext cx="11566566" cy="19006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itchFamily="34" charset="0"/>
              <a:buChar char="•"/>
            </a:pPr>
            <a:endParaRPr lang="en-US" sz="3600" dirty="0">
              <a:latin typeface="Comic Sans MS" pitchFamily="66" charset="0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743" y="4538232"/>
            <a:ext cx="1820634" cy="182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6258295" y="5035137"/>
            <a:ext cx="1512125" cy="65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: </a:t>
            </a:r>
            <a:r>
              <a:rPr lang="en-US" sz="4800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  <a:hlinkClick r:id="rId4"/>
              </a:rPr>
              <a:t>LMS</a:t>
            </a:r>
            <a:endParaRPr lang="th-TH" sz="48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20482" name="Picture 2" descr="ผลการค้นหารูปภาพสำหรับ quiz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781" y="1162248"/>
            <a:ext cx="52387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85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Temp\Rar$DIa0.039\หน้าแรกและหน้าสุดท้าย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771525"/>
            <a:ext cx="630555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2192000" y="6086475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08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092" y="581124"/>
            <a:ext cx="10515600" cy="414853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Chapter 5  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  <a:cs typeface="Angsana New" pitchFamily="18" charset="-34"/>
              </a:rPr>
              <a:t>T</a:t>
            </a:r>
            <a:r>
              <a:rPr lang="en-US" dirty="0" smtClean="0">
                <a:latin typeface="Comic Sans MS" panose="030F0702030302020204" pitchFamily="66" charset="0"/>
                <a:cs typeface="Angsana New" pitchFamily="18" charset="-34"/>
              </a:rPr>
              <a:t>he  </a:t>
            </a:r>
            <a:r>
              <a:rPr lang="en-US" dirty="0">
                <a:latin typeface="Comic Sans MS" panose="030F0702030302020204" pitchFamily="66" charset="0"/>
                <a:cs typeface="Angsana New" pitchFamily="18" charset="-34"/>
              </a:rPr>
              <a:t>Reproductive System</a:t>
            </a:r>
            <a:r>
              <a:rPr lang="en-US" dirty="0" smtClean="0">
                <a:latin typeface="Comic Sans MS" panose="030F0702030302020204" pitchFamily="66" charset="0"/>
              </a:rPr>
              <a:t>: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/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cs typeface="Angsana New" pitchFamily="18" charset="-34"/>
              </a:rPr>
              <a:t>Female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6" name="AutoShape 2" descr="ผลการค้นหารูปภาพสำหรับ anatomy of hear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69863" y="-1668463"/>
            <a:ext cx="33528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7" name="AutoShape 4" descr="ผลการค้นหารูปภาพสำหรับ anatomy of hear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322263" y="-1516063"/>
            <a:ext cx="33528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8" name="AutoShape 6" descr="Heart - Wikipedia"/>
          <p:cNvSpPr>
            <a:spLocks noChangeAspect="1" noChangeArrowheads="1"/>
          </p:cNvSpPr>
          <p:nvPr/>
        </p:nvSpPr>
        <p:spPr bwMode="auto">
          <a:xfrm>
            <a:off x="98425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9" name="AutoShape 8" descr="Heart - Wikipedia"/>
          <p:cNvSpPr>
            <a:spLocks noChangeAspect="1" noChangeArrowheads="1"/>
          </p:cNvSpPr>
          <p:nvPr/>
        </p:nvSpPr>
        <p:spPr bwMode="auto">
          <a:xfrm>
            <a:off x="250825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991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Comic Sans MS" pitchFamily="66" charset="0"/>
              </a:rPr>
              <a:t>Study aims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7512" y="1733266"/>
            <a:ext cx="11566566" cy="2969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omic Sans MS" panose="030F0702030302020204" pitchFamily="66" charset="0"/>
              </a:rPr>
              <a:t>Describe </a:t>
            </a:r>
            <a:r>
              <a:rPr lang="en-US" sz="3200" dirty="0" smtClean="0">
                <a:latin typeface="Comic Sans MS" panose="030F0702030302020204" pitchFamily="66" charset="0"/>
              </a:rPr>
              <a:t>stat and function of the uterus, fallopian tube, ovaries, vagina and breast. </a:t>
            </a:r>
            <a:endParaRPr lang="en-US" sz="3200" dirty="0"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omic Sans MS" panose="030F0702030302020204" pitchFamily="66" charset="0"/>
              </a:rPr>
              <a:t>Describe the menstrual cycle.</a:t>
            </a:r>
            <a:endParaRPr lang="en-US" sz="3200" dirty="0">
              <a:latin typeface="Comic Sans MS" panose="030F0702030302020204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latin typeface="Comic Sans MS" pitchFamily="66" charset="0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8564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-27296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  <a:cs typeface="Angsana New" pitchFamily="18" charset="-34"/>
              </a:rPr>
              <a:t>Female reproductive organ</a:t>
            </a:r>
            <a:endParaRPr lang="th-TH" sz="4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550933" y="1244493"/>
            <a:ext cx="85711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omic Sans MS" panose="030F0702030302020204" pitchFamily="66" charset="0"/>
                <a:cs typeface="Angsana New" pitchFamily="18" charset="-34"/>
              </a:rPr>
              <a:t> External </a:t>
            </a: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genitalia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 Internal genitalia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omic Sans MS" panose="030F0702030302020204" pitchFamily="66" charset="0"/>
                <a:cs typeface="Angsana New" pitchFamily="18" charset="-34"/>
              </a:rPr>
              <a:t> Accessory reproductive organs</a:t>
            </a:r>
            <a:endParaRPr lang="th-TH" sz="3200" dirty="0">
              <a:latin typeface="Comic Sans MS" panose="030F0702030302020204" pitchFamily="66" charset="0"/>
              <a:cs typeface="Angsana New" pitchFamily="18" charset="-34"/>
            </a:endParaRPr>
          </a:p>
        </p:txBody>
      </p:sp>
      <p:pic>
        <p:nvPicPr>
          <p:cNvPr id="1026" name="Picture 2" descr="ในภาพอาจจะมี รองเท้า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2278" flipH="1">
            <a:off x="3617328" y="1816307"/>
            <a:ext cx="4000642" cy="533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64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-27296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omic Sans MS" panose="030F0702030302020204" pitchFamily="66" charset="0"/>
                <a:cs typeface="Angsana New" pitchFamily="18" charset="-34"/>
              </a:rPr>
              <a:t>External genitalia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206771" y="1642711"/>
            <a:ext cx="711245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omic Sans MS" panose="030F0702030302020204" pitchFamily="66" charset="0"/>
                <a:cs typeface="Angsana New" pitchFamily="18" charset="-34"/>
              </a:rPr>
              <a:t>Vulva is the external female genital organs collective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omic Sans MS" panose="030F0702030302020204" pitchFamily="66" charset="0"/>
                <a:cs typeface="Angsana New" pitchFamily="18" charset="-34"/>
              </a:rPr>
              <a:t>Mons pubis – prominence under pubic hair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omic Sans MS" panose="030F0702030302020204" pitchFamily="66" charset="0"/>
                <a:cs typeface="Angsana New" pitchFamily="18" charset="-34"/>
              </a:rPr>
              <a:t>Labia major – large skin folds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omic Sans MS" panose="030F0702030302020204" pitchFamily="66" charset="0"/>
                <a:cs typeface="Angsana New" pitchFamily="18" charset="-34"/>
              </a:rPr>
              <a:t>Labia </a:t>
            </a:r>
            <a:r>
              <a:rPr lang="en-US" sz="2600" dirty="0" err="1" smtClean="0">
                <a:latin typeface="Comic Sans MS" panose="030F0702030302020204" pitchFamily="66" charset="0"/>
                <a:cs typeface="Angsana New" pitchFamily="18" charset="-34"/>
              </a:rPr>
              <a:t>minora</a:t>
            </a:r>
            <a:r>
              <a:rPr lang="en-US" sz="2600" dirty="0" smtClean="0">
                <a:latin typeface="Comic Sans MS" panose="030F0702030302020204" pitchFamily="66" charset="0"/>
                <a:cs typeface="Angsana New" pitchFamily="18" charset="-34"/>
              </a:rPr>
              <a:t> – small skin folds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omic Sans MS" panose="030F0702030302020204" pitchFamily="66" charset="0"/>
                <a:cs typeface="Angsana New" pitchFamily="18" charset="-34"/>
              </a:rPr>
              <a:t>Clitoris – contains erectile tissue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omic Sans MS" panose="030F0702030302020204" pitchFamily="66" charset="0"/>
                <a:cs typeface="Angsana New" pitchFamily="18" charset="-34"/>
              </a:rPr>
              <a:t>Vestibule – oval shape area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omic Sans MS" panose="030F0702030302020204" pitchFamily="66" charset="0"/>
                <a:cs typeface="Angsana New" pitchFamily="18" charset="-34"/>
              </a:rPr>
              <a:t>Vestibular gland or </a:t>
            </a:r>
            <a:r>
              <a:rPr lang="en-US" sz="2600" dirty="0" err="1" smtClean="0">
                <a:latin typeface="Comic Sans MS" panose="030F0702030302020204" pitchFamily="66" charset="0"/>
                <a:cs typeface="Angsana New" pitchFamily="18" charset="-34"/>
              </a:rPr>
              <a:t>bartolins</a:t>
            </a:r>
            <a:r>
              <a:rPr lang="en-US" sz="2600" dirty="0" smtClean="0">
                <a:latin typeface="Comic Sans MS" panose="030F0702030302020204" pitchFamily="66" charset="0"/>
                <a:cs typeface="Angsana New" pitchFamily="18" charset="-34"/>
              </a:rPr>
              <a:t> gland - </a:t>
            </a:r>
            <a:r>
              <a:rPr lang="en-US" sz="2600" dirty="0">
                <a:latin typeface="Comic Sans MS" panose="030F0702030302020204" pitchFamily="66" charset="0"/>
              </a:rPr>
              <a:t>secrete mucus to lubricate the vagina</a:t>
            </a:r>
            <a:endParaRPr lang="en-US" sz="2600" dirty="0" smtClean="0">
              <a:latin typeface="Comic Sans MS" panose="030F0702030302020204" pitchFamily="66" charset="0"/>
              <a:cs typeface="Angsana New" pitchFamily="18" charset="-34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omic Sans MS" panose="030F0702030302020204" pitchFamily="66" charset="0"/>
                <a:cs typeface="Angsana New" pitchFamily="18" charset="-34"/>
              </a:rPr>
              <a:t>Hymen - </a:t>
            </a:r>
            <a:r>
              <a:rPr lang="en-US" sz="2600" dirty="0">
                <a:latin typeface="Comic Sans MS" panose="030F0702030302020204" pitchFamily="66" charset="0"/>
              </a:rPr>
              <a:t>mucosal tissue </a:t>
            </a:r>
            <a:r>
              <a:rPr lang="en-US" sz="2600" dirty="0" smtClean="0">
                <a:latin typeface="Comic Sans MS" panose="030F0702030302020204" pitchFamily="66" charset="0"/>
              </a:rPr>
              <a:t>covers </a:t>
            </a:r>
            <a:r>
              <a:rPr lang="en-US" sz="2600" dirty="0">
                <a:latin typeface="Comic Sans MS" panose="030F0702030302020204" pitchFamily="66" charset="0"/>
              </a:rPr>
              <a:t>the external vaginal opening</a:t>
            </a:r>
            <a:endParaRPr lang="en-US" sz="2600" dirty="0">
              <a:latin typeface="Comic Sans MS" panose="030F0702030302020204" pitchFamily="66" charset="0"/>
              <a:cs typeface="Angsana New" pitchFamily="18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05" b="100000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1559" y="1589676"/>
            <a:ext cx="6048356" cy="403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5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-27296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Internal genital organs</a:t>
            </a:r>
            <a:endParaRPr lang="th-TH" sz="5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6705600" y="2096814"/>
            <a:ext cx="5486400" cy="2681561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Comic Sans MS" panose="030F0702030302020204" pitchFamily="66" charset="0"/>
              </a:rPr>
              <a:t>Compost of 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 smtClean="0">
                <a:latin typeface="Comic Sans MS" panose="030F0702030302020204" pitchFamily="66" charset="0"/>
              </a:rPr>
              <a:t>Vagina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 smtClean="0">
                <a:latin typeface="Comic Sans MS" panose="030F0702030302020204" pitchFamily="66" charset="0"/>
              </a:rPr>
              <a:t>Uterus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Comic Sans MS" panose="030F0702030302020204" pitchFamily="66" charset="0"/>
              </a:rPr>
              <a:t>Follopian</a:t>
            </a:r>
            <a:r>
              <a:rPr lang="en-US" sz="4000" dirty="0" smtClean="0">
                <a:latin typeface="Comic Sans MS" panose="030F0702030302020204" pitchFamily="66" charset="0"/>
              </a:rPr>
              <a:t> tubes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dirty="0" smtClean="0">
                <a:latin typeface="Comic Sans MS" panose="030F0702030302020204" pitchFamily="66" charset="0"/>
              </a:rPr>
              <a:t>ovaries</a:t>
            </a:r>
            <a:endParaRPr lang="th-TH" sz="4000" dirty="0">
              <a:latin typeface="Comic Sans MS" panose="030F0702030302020204" pitchFamily="66" charset="0"/>
            </a:endParaRPr>
          </a:p>
        </p:txBody>
      </p:sp>
      <p:pic>
        <p:nvPicPr>
          <p:cNvPr id="3076" name="Picture 4" descr="ในภาพอาจจะมี รองเท้า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62084" y="1140427"/>
            <a:ext cx="7218854" cy="54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5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-27296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Vagina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5118537" y="1223133"/>
            <a:ext cx="68159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omic Sans MS" panose="030F0702030302020204" pitchFamily="66" charset="0"/>
              </a:rPr>
              <a:t>   A </a:t>
            </a:r>
            <a:r>
              <a:rPr lang="en-US" sz="3200" dirty="0" err="1">
                <a:latin typeface="Comic Sans MS" panose="030F0702030302020204" pitchFamily="66" charset="0"/>
              </a:rPr>
              <a:t>musculomembranous</a:t>
            </a:r>
            <a:r>
              <a:rPr lang="en-US" sz="3200" dirty="0">
                <a:latin typeface="Comic Sans MS" panose="030F0702030302020204" pitchFamily="66" charset="0"/>
              </a:rPr>
              <a:t> tube extending from the vestibule to the uterus. </a:t>
            </a:r>
            <a:endParaRPr lang="en-US" sz="3200" dirty="0" smtClean="0"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omic Sans MS" panose="030F0702030302020204" pitchFamily="66" charset="0"/>
              </a:rPr>
              <a:t>Situated between </a:t>
            </a:r>
            <a:r>
              <a:rPr lang="en-US" sz="3200" dirty="0">
                <a:latin typeface="Comic Sans MS" panose="030F0702030302020204" pitchFamily="66" charset="0"/>
              </a:rPr>
              <a:t>the bladder and the </a:t>
            </a:r>
            <a:r>
              <a:rPr lang="en-US" sz="3200" dirty="0" smtClean="0">
                <a:latin typeface="Comic Sans MS" panose="030F0702030302020204" pitchFamily="66" charset="0"/>
              </a:rPr>
              <a:t>rectum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omic Sans MS" panose="030F0702030302020204" pitchFamily="66" charset="0"/>
              </a:rPr>
              <a:t>A </a:t>
            </a:r>
            <a:r>
              <a:rPr lang="en-US" sz="3200" dirty="0">
                <a:latin typeface="Comic Sans MS" panose="030F0702030302020204" pitchFamily="66" charset="0"/>
              </a:rPr>
              <a:t>fold of mucous membrane, the hymen, partially covers the external opening of the vagina.</a:t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th-TH" sz="32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/>
          <a:stretch/>
        </p:blipFill>
        <p:spPr bwMode="auto">
          <a:xfrm>
            <a:off x="394137" y="1871697"/>
            <a:ext cx="4724399" cy="365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5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Ia0.068\มุมบนด้านขวามือ แบบที่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534508" cy="116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0"/>
            <a:ext cx="7034152" cy="1057671"/>
          </a:xfrm>
          <a:solidFill>
            <a:srgbClr val="7030A0"/>
          </a:solidFill>
          <a:effectLst>
            <a:softEdge rad="31750"/>
          </a:effectLst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Uterus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12292911" y="6136249"/>
            <a:ext cx="4904509" cy="564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คณะพยาบาลศาสตร์ มหาวิทยาลัยราช</a:t>
            </a:r>
            <a:r>
              <a:rPr lang="th-TH" sz="2400" dirty="0" err="1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ภัฏ</a:t>
            </a:r>
            <a:r>
              <a:rPr lang="th-TH" sz="2400" dirty="0" smtClean="0">
                <a:solidFill>
                  <a:srgbClr val="FF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นครปฐม</a:t>
            </a:r>
            <a:endParaRPr lang="th-TH" sz="2400" dirty="0">
              <a:solidFill>
                <a:srgbClr val="FF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715000" y="1178042"/>
            <a:ext cx="6477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Comic Sans MS" panose="030F0702030302020204" pitchFamily="66" charset="0"/>
              </a:rPr>
              <a:t>       Uterus is </a:t>
            </a:r>
            <a:r>
              <a:rPr lang="en-US" sz="3000" dirty="0" err="1" smtClean="0">
                <a:latin typeface="Comic Sans MS" panose="030F0702030302020204" pitchFamily="66" charset="0"/>
              </a:rPr>
              <a:t>anteflexion</a:t>
            </a:r>
            <a:r>
              <a:rPr lang="en-US" sz="3000" dirty="0" smtClean="0">
                <a:latin typeface="Comic Sans MS" panose="030F0702030302020204" pitchFamily="66" charset="0"/>
              </a:rPr>
              <a:t> position and divided into 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 smtClean="0">
                <a:latin typeface="Comic Sans MS" panose="030F0702030302020204" pitchFamily="66" charset="0"/>
              </a:rPr>
              <a:t>fundus </a:t>
            </a:r>
            <a:r>
              <a:rPr lang="en-US" sz="3000" dirty="0">
                <a:latin typeface="Comic Sans MS" panose="030F0702030302020204" pitchFamily="66" charset="0"/>
              </a:rPr>
              <a:t>- portion of the </a:t>
            </a:r>
            <a:r>
              <a:rPr lang="en-US" sz="3000" dirty="0" smtClean="0">
                <a:latin typeface="Comic Sans MS" panose="030F0702030302020204" pitchFamily="66" charset="0"/>
              </a:rPr>
              <a:t>uterine</a:t>
            </a:r>
          </a:p>
          <a:p>
            <a:r>
              <a:rPr lang="en-US" sz="3000" dirty="0" smtClean="0">
                <a:latin typeface="Comic Sans MS" panose="030F0702030302020204" pitchFamily="66" charset="0"/>
              </a:rPr>
              <a:t>body </a:t>
            </a:r>
            <a:r>
              <a:rPr lang="en-US" sz="3000" dirty="0">
                <a:latin typeface="Comic Sans MS" panose="030F0702030302020204" pitchFamily="66" charset="0"/>
              </a:rPr>
              <a:t>above the openings of the fallopian </a:t>
            </a:r>
            <a:r>
              <a:rPr lang="en-US" sz="3000" dirty="0" smtClean="0">
                <a:latin typeface="Comic Sans MS" panose="030F0702030302020204" pitchFamily="66" charset="0"/>
              </a:rPr>
              <a:t>tubes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 smtClean="0">
                <a:latin typeface="Comic Sans MS" panose="030F0702030302020204" pitchFamily="66" charset="0"/>
              </a:rPr>
              <a:t>Body - </a:t>
            </a:r>
            <a:r>
              <a:rPr lang="en-US" sz="3000" dirty="0">
                <a:latin typeface="Comic Sans MS" panose="030F0702030302020204" pitchFamily="66" charset="0"/>
              </a:rPr>
              <a:t>larger upper </a:t>
            </a:r>
            <a:r>
              <a:rPr lang="en-US" sz="3000" dirty="0" smtClean="0">
                <a:latin typeface="Comic Sans MS" panose="030F0702030302020204" pitchFamily="66" charset="0"/>
              </a:rPr>
              <a:t>portion</a:t>
            </a:r>
            <a:endParaRPr lang="en-US" sz="3000" dirty="0"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 smtClean="0">
                <a:latin typeface="Comic Sans MS" panose="030F0702030302020204" pitchFamily="66" charset="0"/>
              </a:rPr>
              <a:t>Isthmus - </a:t>
            </a:r>
            <a:r>
              <a:rPr lang="en-US" sz="3000" dirty="0">
                <a:latin typeface="Comic Sans MS" panose="030F0702030302020204" pitchFamily="66" charset="0"/>
              </a:rPr>
              <a:t>The body ends at a constricted central </a:t>
            </a:r>
            <a:r>
              <a:rPr lang="en-US" sz="3000" dirty="0" smtClean="0">
                <a:latin typeface="Comic Sans MS" panose="030F0702030302020204" pitchFamily="66" charset="0"/>
              </a:rPr>
              <a:t>area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 smtClean="0">
                <a:latin typeface="Comic Sans MS" panose="030F0702030302020204" pitchFamily="66" charset="0"/>
              </a:rPr>
              <a:t>Cervix -</a:t>
            </a:r>
            <a:r>
              <a:rPr lang="en-US" sz="3000" dirty="0">
                <a:latin typeface="Comic Sans MS" panose="030F0702030302020204" pitchFamily="66" charset="0"/>
              </a:rPr>
              <a:t>the lowermost cylindrical portion </a:t>
            </a:r>
            <a:endParaRPr lang="th-TH" sz="3000" dirty="0">
              <a:latin typeface="Comic Sans MS" panose="030F0702030302020204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1" b="14204"/>
          <a:stretch/>
        </p:blipFill>
        <p:spPr bwMode="auto">
          <a:xfrm>
            <a:off x="354162" y="1403131"/>
            <a:ext cx="5242598" cy="504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5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3156</TotalTime>
  <Words>704</Words>
  <Application>Microsoft Office PowerPoint</Application>
  <PresentationFormat>กำหนดเอง</PresentationFormat>
  <Paragraphs>128</Paragraphs>
  <Slides>23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23</vt:i4>
      </vt:variant>
    </vt:vector>
  </HeadingPairs>
  <TitlesOfParts>
    <vt:vector size="24" baseType="lpstr">
      <vt:lpstr>Office Theme</vt:lpstr>
      <vt:lpstr>งานนำเสนอ PowerPoint</vt:lpstr>
      <vt:lpstr>Anatomy&amp; Physiology II </vt:lpstr>
      <vt:lpstr>Chapter 5   The  Reproductive System:  Female</vt:lpstr>
      <vt:lpstr>Study aims</vt:lpstr>
      <vt:lpstr>Female reproductive organ</vt:lpstr>
      <vt:lpstr>External genitalia</vt:lpstr>
      <vt:lpstr>Internal genital organs</vt:lpstr>
      <vt:lpstr>Vagina</vt:lpstr>
      <vt:lpstr>Uterus</vt:lpstr>
      <vt:lpstr>Uterine Wall</vt:lpstr>
      <vt:lpstr>Cervix</vt:lpstr>
      <vt:lpstr>Uterine ligament</vt:lpstr>
      <vt:lpstr>Uterine tubes or Fallopian tubes</vt:lpstr>
      <vt:lpstr>Uterine tubes or Fallopian tubes</vt:lpstr>
      <vt:lpstr>Ovaries</vt:lpstr>
      <vt:lpstr>Ovaries ligament</vt:lpstr>
      <vt:lpstr>Ovarian cycle</vt:lpstr>
      <vt:lpstr>Endometrial cycle&amp; Mentruation</vt:lpstr>
      <vt:lpstr>Menstrual Cycle</vt:lpstr>
      <vt:lpstr>Fertilization </vt:lpstr>
      <vt:lpstr>Breast &amp; mammary gland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Chuleeporn</dc:creator>
  <cp:lastModifiedBy>hp430</cp:lastModifiedBy>
  <cp:revision>81</cp:revision>
  <dcterms:created xsi:type="dcterms:W3CDTF">2018-12-21T07:57:24Z</dcterms:created>
  <dcterms:modified xsi:type="dcterms:W3CDTF">2019-09-29T09:31:23Z</dcterms:modified>
</cp:coreProperties>
</file>